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diagrams/layout3.xml" ContentType="application/vnd.openxmlformats-officedocument.drawingml.diagramLayout+xml"/>
  <Override PartName="/ppt/notesSlides/notesSlide12.xml" ContentType="application/vnd.openxmlformats-officedocument.presentationml.notesSlide+xml"/>
  <Override PartName="/ppt/diagrams/data4.xml" ContentType="application/vnd.openxmlformats-officedocument.drawingml.diagramData+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diagrams/layout4.xml" ContentType="application/vnd.openxmlformats-officedocument.drawingml.diagram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diagrams/layout2.xml" ContentType="application/vnd.openxmlformats-officedocument.drawingml.diagramLayout+xml"/>
  <Override PartName="/ppt/notesSlides/notesSlide6.xml" ContentType="application/vnd.openxmlformats-officedocument.presentationml.notesSlide+xml"/>
  <Override PartName="/ppt/diagrams/data3.xml" ContentType="application/vnd.openxmlformats-officedocument.drawingml.diagramData+xml"/>
  <Override PartName="/ppt/slides/slide8.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32"/>
  </p:notesMasterIdLst>
  <p:sldIdLst>
    <p:sldId id="256" r:id="rId2"/>
    <p:sldId id="257" r:id="rId3"/>
    <p:sldId id="258" r:id="rId4"/>
    <p:sldId id="259" r:id="rId5"/>
    <p:sldId id="289" r:id="rId6"/>
    <p:sldId id="290" r:id="rId7"/>
    <p:sldId id="262" r:id="rId8"/>
    <p:sldId id="263" r:id="rId9"/>
    <p:sldId id="265" r:id="rId10"/>
    <p:sldId id="266" r:id="rId11"/>
    <p:sldId id="264" r:id="rId12"/>
    <p:sldId id="281" r:id="rId13"/>
    <p:sldId id="282" r:id="rId14"/>
    <p:sldId id="283" r:id="rId15"/>
    <p:sldId id="284" r:id="rId16"/>
    <p:sldId id="288" r:id="rId17"/>
    <p:sldId id="287" r:id="rId18"/>
    <p:sldId id="285" r:id="rId19"/>
    <p:sldId id="286" r:id="rId20"/>
    <p:sldId id="268" r:id="rId21"/>
    <p:sldId id="291" r:id="rId22"/>
    <p:sldId id="292" r:id="rId23"/>
    <p:sldId id="293" r:id="rId24"/>
    <p:sldId id="275" r:id="rId25"/>
    <p:sldId id="276" r:id="rId26"/>
    <p:sldId id="277" r:id="rId27"/>
    <p:sldId id="267" r:id="rId28"/>
    <p:sldId id="278" r:id="rId29"/>
    <p:sldId id="279" r:id="rId30"/>
    <p:sldId id="280" r:id="rId31"/>
  </p:sldIdLst>
  <p:sldSz cx="9144000" cy="6858000" type="screen4x3"/>
  <p:notesSz cx="6858000" cy="9144000"/>
  <p:defaultTextStyle>
    <a:defPPr>
      <a:defRPr lang="en-GB"/>
    </a:defPPr>
    <a:lvl1pPr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charset="-128"/>
        <a:cs typeface="+mn-cs"/>
      </a:defRPr>
    </a:lvl1pPr>
    <a:lvl2pPr marL="4572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charset="-128"/>
        <a:cs typeface="+mn-cs"/>
      </a:defRPr>
    </a:lvl2pPr>
    <a:lvl3pPr marL="9144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charset="-128"/>
        <a:cs typeface="+mn-cs"/>
      </a:defRPr>
    </a:lvl3pPr>
    <a:lvl4pPr marL="13716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charset="-128"/>
        <a:cs typeface="+mn-cs"/>
      </a:defRPr>
    </a:lvl4pPr>
    <a:lvl5pPr marL="18288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charset="-128"/>
        <a:cs typeface="+mn-cs"/>
      </a:defRPr>
    </a:lvl5pPr>
    <a:lvl6pPr marL="2286000" algn="l" defTabSz="914400" rtl="0" eaLnBrk="1" latinLnBrk="0" hangingPunct="1">
      <a:defRPr kern="1200">
        <a:solidFill>
          <a:schemeClr val="bg1"/>
        </a:solidFill>
        <a:latin typeface="Arial" charset="0"/>
        <a:ea typeface="MS Gothic" charset="-128"/>
        <a:cs typeface="+mn-cs"/>
      </a:defRPr>
    </a:lvl6pPr>
    <a:lvl7pPr marL="2743200" algn="l" defTabSz="914400" rtl="0" eaLnBrk="1" latinLnBrk="0" hangingPunct="1">
      <a:defRPr kern="1200">
        <a:solidFill>
          <a:schemeClr val="bg1"/>
        </a:solidFill>
        <a:latin typeface="Arial" charset="0"/>
        <a:ea typeface="MS Gothic" charset="-128"/>
        <a:cs typeface="+mn-cs"/>
      </a:defRPr>
    </a:lvl7pPr>
    <a:lvl8pPr marL="3200400" algn="l" defTabSz="914400" rtl="0" eaLnBrk="1" latinLnBrk="0" hangingPunct="1">
      <a:defRPr kern="1200">
        <a:solidFill>
          <a:schemeClr val="bg1"/>
        </a:solidFill>
        <a:latin typeface="Arial" charset="0"/>
        <a:ea typeface="MS Gothic" charset="-128"/>
        <a:cs typeface="+mn-cs"/>
      </a:defRPr>
    </a:lvl8pPr>
    <a:lvl9pPr marL="3657600" algn="l" defTabSz="914400" rtl="0" eaLnBrk="1" latinLnBrk="0" hangingPunct="1">
      <a:defRPr kern="1200">
        <a:solidFill>
          <a:schemeClr val="bg1"/>
        </a:solidFill>
        <a:latin typeface="Arial" charset="0"/>
        <a:ea typeface="MS Gothic"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0C924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100" d="100"/>
          <a:sy n="100" d="100"/>
        </p:scale>
        <p:origin x="-1308" y="-252"/>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notesViewPr>
    <p:cSldViewPr>
      <p:cViewPr varScale="1">
        <p:scale>
          <a:sx n="59" d="100"/>
          <a:sy n="59" d="100"/>
        </p:scale>
        <p:origin x="-1752" y="-7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657DA92-4065-4331-ACBE-0D74EC1F82A6}" type="doc">
      <dgm:prSet loTypeId="urn:microsoft.com/office/officeart/2005/8/layout/funnel1" loCatId="process" qsTypeId="urn:microsoft.com/office/officeart/2005/8/quickstyle/simple1" qsCatId="simple" csTypeId="urn:microsoft.com/office/officeart/2005/8/colors/accent2_2" csCatId="accent2" phldr="1"/>
      <dgm:spPr/>
      <dgm:t>
        <a:bodyPr/>
        <a:lstStyle/>
        <a:p>
          <a:endParaRPr lang="en-US"/>
        </a:p>
      </dgm:t>
    </dgm:pt>
    <dgm:pt modelId="{3701C8B9-298F-42C2-B950-31939CAA52DE}">
      <dgm:prSet phldrT="[Text]">
        <dgm:style>
          <a:lnRef idx="0">
            <a:schemeClr val="accent2"/>
          </a:lnRef>
          <a:fillRef idx="3">
            <a:schemeClr val="accent2"/>
          </a:fillRef>
          <a:effectRef idx="3">
            <a:schemeClr val="accent2"/>
          </a:effectRef>
          <a:fontRef idx="minor">
            <a:schemeClr val="lt1"/>
          </a:fontRef>
        </dgm:style>
      </dgm:prSet>
      <dgm:spPr/>
      <dgm:t>
        <a:bodyPr/>
        <a:lstStyle/>
        <a:p>
          <a:r>
            <a:rPr lang="en-US" dirty="0" smtClean="0"/>
            <a:t>Change</a:t>
          </a:r>
          <a:endParaRPr lang="en-US" dirty="0"/>
        </a:p>
      </dgm:t>
    </dgm:pt>
    <dgm:pt modelId="{BD0AFFD4-DABF-4DF3-A30B-7CE9FE50E8D5}" type="parTrans" cxnId="{018387AD-9CFD-4352-9583-FA7D0D313715}">
      <dgm:prSet/>
      <dgm:spPr/>
      <dgm:t>
        <a:bodyPr/>
        <a:lstStyle/>
        <a:p>
          <a:endParaRPr lang="en-US"/>
        </a:p>
      </dgm:t>
    </dgm:pt>
    <dgm:pt modelId="{61134FDE-9B79-4F02-A35E-75B47EA38A0C}" type="sibTrans" cxnId="{018387AD-9CFD-4352-9583-FA7D0D313715}">
      <dgm:prSet/>
      <dgm:spPr/>
      <dgm:t>
        <a:bodyPr/>
        <a:lstStyle/>
        <a:p>
          <a:endParaRPr lang="en-US"/>
        </a:p>
      </dgm:t>
    </dgm:pt>
    <dgm:pt modelId="{11811EC7-CE70-4D08-AD4E-86AEFC56152B}">
      <dgm:prSet phldrT="[Text]">
        <dgm:style>
          <a:lnRef idx="0">
            <a:schemeClr val="accent2"/>
          </a:lnRef>
          <a:fillRef idx="3">
            <a:schemeClr val="accent2"/>
          </a:fillRef>
          <a:effectRef idx="3">
            <a:schemeClr val="accent2"/>
          </a:effectRef>
          <a:fontRef idx="minor">
            <a:schemeClr val="lt1"/>
          </a:fontRef>
        </dgm:style>
      </dgm:prSet>
      <dgm:spPr/>
      <dgm:t>
        <a:bodyPr/>
        <a:lstStyle/>
        <a:p>
          <a:r>
            <a:rPr lang="en-US" dirty="0" smtClean="0"/>
            <a:t>Change</a:t>
          </a:r>
          <a:endParaRPr lang="en-US" dirty="0"/>
        </a:p>
      </dgm:t>
    </dgm:pt>
    <dgm:pt modelId="{8EE9FA51-B1F9-4D3B-BEAE-1CC55F606539}" type="parTrans" cxnId="{E736715C-0EEB-41CA-A6FD-2B8DA3D4AFE7}">
      <dgm:prSet/>
      <dgm:spPr/>
      <dgm:t>
        <a:bodyPr/>
        <a:lstStyle/>
        <a:p>
          <a:endParaRPr lang="en-US"/>
        </a:p>
      </dgm:t>
    </dgm:pt>
    <dgm:pt modelId="{9220240C-12D4-407A-9F97-99FB8FC441F8}" type="sibTrans" cxnId="{E736715C-0EEB-41CA-A6FD-2B8DA3D4AFE7}">
      <dgm:prSet/>
      <dgm:spPr/>
      <dgm:t>
        <a:bodyPr/>
        <a:lstStyle/>
        <a:p>
          <a:endParaRPr lang="en-US"/>
        </a:p>
      </dgm:t>
    </dgm:pt>
    <dgm:pt modelId="{D4BDCF79-27DC-4142-998A-BCA28D6D171C}">
      <dgm:prSet phldrT="[Text]">
        <dgm:style>
          <a:lnRef idx="0">
            <a:schemeClr val="accent2"/>
          </a:lnRef>
          <a:fillRef idx="3">
            <a:schemeClr val="accent2"/>
          </a:fillRef>
          <a:effectRef idx="3">
            <a:schemeClr val="accent2"/>
          </a:effectRef>
          <a:fontRef idx="minor">
            <a:schemeClr val="lt1"/>
          </a:fontRef>
        </dgm:style>
      </dgm:prSet>
      <dgm:spPr/>
      <dgm:t>
        <a:bodyPr/>
        <a:lstStyle/>
        <a:p>
          <a:r>
            <a:rPr lang="en-US" dirty="0" smtClean="0"/>
            <a:t>Change</a:t>
          </a:r>
          <a:endParaRPr lang="en-US" dirty="0"/>
        </a:p>
      </dgm:t>
    </dgm:pt>
    <dgm:pt modelId="{7674AEA2-46D6-4815-A3A8-8CB5C3F76295}" type="parTrans" cxnId="{A51B4BF9-14E8-4A99-89DD-7D24A3B7BE30}">
      <dgm:prSet/>
      <dgm:spPr/>
      <dgm:t>
        <a:bodyPr/>
        <a:lstStyle/>
        <a:p>
          <a:endParaRPr lang="en-US"/>
        </a:p>
      </dgm:t>
    </dgm:pt>
    <dgm:pt modelId="{D063211A-9613-4915-92A1-F17DAA7ECEF5}" type="sibTrans" cxnId="{A51B4BF9-14E8-4A99-89DD-7D24A3B7BE30}">
      <dgm:prSet/>
      <dgm:spPr/>
      <dgm:t>
        <a:bodyPr/>
        <a:lstStyle/>
        <a:p>
          <a:endParaRPr lang="en-US"/>
        </a:p>
      </dgm:t>
    </dgm:pt>
    <dgm:pt modelId="{9F76BD8A-C719-445B-B47E-3B4C5265D340}">
      <dgm:prSet phldrT="[Text]"/>
      <dgm:spPr/>
      <dgm:t>
        <a:bodyPr/>
        <a:lstStyle/>
        <a:p>
          <a:r>
            <a:rPr lang="en-US" dirty="0" smtClean="0"/>
            <a:t>Stream</a:t>
          </a:r>
          <a:endParaRPr lang="en-US" dirty="0"/>
        </a:p>
      </dgm:t>
    </dgm:pt>
    <dgm:pt modelId="{BA707C9A-556E-47CE-9B6C-59009E774E49}" type="parTrans" cxnId="{55BEC8A9-DA6B-4998-8219-8FE1347022C0}">
      <dgm:prSet/>
      <dgm:spPr/>
      <dgm:t>
        <a:bodyPr/>
        <a:lstStyle/>
        <a:p>
          <a:endParaRPr lang="en-US"/>
        </a:p>
      </dgm:t>
    </dgm:pt>
    <dgm:pt modelId="{C0062A04-4FCB-48BA-B297-DF4C18282F74}" type="sibTrans" cxnId="{55BEC8A9-DA6B-4998-8219-8FE1347022C0}">
      <dgm:prSet/>
      <dgm:spPr/>
      <dgm:t>
        <a:bodyPr/>
        <a:lstStyle/>
        <a:p>
          <a:endParaRPr lang="en-US"/>
        </a:p>
      </dgm:t>
    </dgm:pt>
    <dgm:pt modelId="{94EA6042-117E-42C4-B068-5169F0B8B5C4}" type="pres">
      <dgm:prSet presAssocID="{7657DA92-4065-4331-ACBE-0D74EC1F82A6}" presName="Name0" presStyleCnt="0">
        <dgm:presLayoutVars>
          <dgm:chMax val="4"/>
          <dgm:resizeHandles val="exact"/>
        </dgm:presLayoutVars>
      </dgm:prSet>
      <dgm:spPr/>
      <dgm:t>
        <a:bodyPr/>
        <a:lstStyle/>
        <a:p>
          <a:endParaRPr lang="en-US"/>
        </a:p>
      </dgm:t>
    </dgm:pt>
    <dgm:pt modelId="{7C503473-9D94-4682-BFD1-ED293EA6B9EB}" type="pres">
      <dgm:prSet presAssocID="{7657DA92-4065-4331-ACBE-0D74EC1F82A6}" presName="ellipse" presStyleLbl="trBgShp" presStyleIdx="0" presStyleCnt="1"/>
      <dgm:spPr/>
    </dgm:pt>
    <dgm:pt modelId="{04E24534-FD17-4D09-8EDB-7A7B9D35CF40}" type="pres">
      <dgm:prSet presAssocID="{7657DA92-4065-4331-ACBE-0D74EC1F82A6}" presName="arrow1" presStyleLbl="fgShp" presStyleIdx="0" presStyleCnt="1">
        <dgm:style>
          <a:lnRef idx="1">
            <a:schemeClr val="accent2"/>
          </a:lnRef>
          <a:fillRef idx="2">
            <a:schemeClr val="accent2"/>
          </a:fillRef>
          <a:effectRef idx="1">
            <a:schemeClr val="accent2"/>
          </a:effectRef>
          <a:fontRef idx="minor">
            <a:schemeClr val="dk1"/>
          </a:fontRef>
        </dgm:style>
      </dgm:prSet>
      <dgm:spPr/>
    </dgm:pt>
    <dgm:pt modelId="{45D7592D-F7D6-4492-8C13-42E027CF3DB5}" type="pres">
      <dgm:prSet presAssocID="{7657DA92-4065-4331-ACBE-0D74EC1F82A6}" presName="rectangle" presStyleLbl="revTx" presStyleIdx="0" presStyleCnt="1">
        <dgm:presLayoutVars>
          <dgm:bulletEnabled val="1"/>
        </dgm:presLayoutVars>
      </dgm:prSet>
      <dgm:spPr/>
      <dgm:t>
        <a:bodyPr/>
        <a:lstStyle/>
        <a:p>
          <a:endParaRPr lang="en-US"/>
        </a:p>
      </dgm:t>
    </dgm:pt>
    <dgm:pt modelId="{F88EBAFF-CECE-45B6-B084-2E7D8B006079}" type="pres">
      <dgm:prSet presAssocID="{11811EC7-CE70-4D08-AD4E-86AEFC56152B}" presName="item1" presStyleLbl="node1" presStyleIdx="0" presStyleCnt="3">
        <dgm:presLayoutVars>
          <dgm:bulletEnabled val="1"/>
        </dgm:presLayoutVars>
      </dgm:prSet>
      <dgm:spPr/>
      <dgm:t>
        <a:bodyPr/>
        <a:lstStyle/>
        <a:p>
          <a:endParaRPr lang="en-US"/>
        </a:p>
      </dgm:t>
    </dgm:pt>
    <dgm:pt modelId="{4C9AB803-BB35-4B09-87E0-610AFD3F478A}" type="pres">
      <dgm:prSet presAssocID="{D4BDCF79-27DC-4142-998A-BCA28D6D171C}" presName="item2" presStyleLbl="node1" presStyleIdx="1" presStyleCnt="3">
        <dgm:presLayoutVars>
          <dgm:bulletEnabled val="1"/>
        </dgm:presLayoutVars>
      </dgm:prSet>
      <dgm:spPr/>
      <dgm:t>
        <a:bodyPr/>
        <a:lstStyle/>
        <a:p>
          <a:endParaRPr lang="en-US"/>
        </a:p>
      </dgm:t>
    </dgm:pt>
    <dgm:pt modelId="{632F08A0-670D-4243-ACC2-23CBC2D5577E}" type="pres">
      <dgm:prSet presAssocID="{9F76BD8A-C719-445B-B47E-3B4C5265D340}" presName="item3" presStyleLbl="node1" presStyleIdx="2" presStyleCnt="3">
        <dgm:presLayoutVars>
          <dgm:bulletEnabled val="1"/>
        </dgm:presLayoutVars>
      </dgm:prSet>
      <dgm:spPr/>
      <dgm:t>
        <a:bodyPr/>
        <a:lstStyle/>
        <a:p>
          <a:endParaRPr lang="en-US"/>
        </a:p>
      </dgm:t>
    </dgm:pt>
    <dgm:pt modelId="{F9A91499-E52F-4F93-801E-07115360BD22}" type="pres">
      <dgm:prSet presAssocID="{7657DA92-4065-4331-ACBE-0D74EC1F82A6}" presName="funnel" presStyleLbl="trAlignAcc1" presStyleIdx="0" presStyleCnt="1">
        <dgm:style>
          <a:lnRef idx="0">
            <a:schemeClr val="accent3"/>
          </a:lnRef>
          <a:fillRef idx="3">
            <a:schemeClr val="accent3"/>
          </a:fillRef>
          <a:effectRef idx="3">
            <a:schemeClr val="accent3"/>
          </a:effectRef>
          <a:fontRef idx="minor">
            <a:schemeClr val="lt1"/>
          </a:fontRef>
        </dgm:style>
      </dgm:prSet>
      <dgm:spPr>
        <a:gradFill rotWithShape="0">
          <a:gsLst>
            <a:gs pos="0">
              <a:schemeClr val="accent3">
                <a:shade val="51000"/>
                <a:satMod val="130000"/>
                <a:alpha val="36000"/>
              </a:schemeClr>
            </a:gs>
            <a:gs pos="80000">
              <a:schemeClr val="accent3">
                <a:shade val="93000"/>
                <a:satMod val="130000"/>
              </a:schemeClr>
            </a:gs>
            <a:gs pos="100000">
              <a:schemeClr val="accent3">
                <a:shade val="94000"/>
                <a:satMod val="135000"/>
              </a:schemeClr>
            </a:gs>
          </a:gsLst>
        </a:gradFill>
      </dgm:spPr>
    </dgm:pt>
  </dgm:ptLst>
  <dgm:cxnLst>
    <dgm:cxn modelId="{E736715C-0EEB-41CA-A6FD-2B8DA3D4AFE7}" srcId="{7657DA92-4065-4331-ACBE-0D74EC1F82A6}" destId="{11811EC7-CE70-4D08-AD4E-86AEFC56152B}" srcOrd="1" destOrd="0" parTransId="{8EE9FA51-B1F9-4D3B-BEAE-1CC55F606539}" sibTransId="{9220240C-12D4-407A-9F97-99FB8FC441F8}"/>
    <dgm:cxn modelId="{76539CF6-8B71-4B45-9438-9DF4776009F4}" type="presOf" srcId="{3701C8B9-298F-42C2-B950-31939CAA52DE}" destId="{632F08A0-670D-4243-ACC2-23CBC2D5577E}" srcOrd="0" destOrd="0" presId="urn:microsoft.com/office/officeart/2005/8/layout/funnel1"/>
    <dgm:cxn modelId="{7F2F0B34-84F9-40C1-A338-DC15A7F170DD}" type="presOf" srcId="{9F76BD8A-C719-445B-B47E-3B4C5265D340}" destId="{45D7592D-F7D6-4492-8C13-42E027CF3DB5}" srcOrd="0" destOrd="0" presId="urn:microsoft.com/office/officeart/2005/8/layout/funnel1"/>
    <dgm:cxn modelId="{C017BE1B-730A-4FA9-8DCD-19175E07A999}" type="presOf" srcId="{7657DA92-4065-4331-ACBE-0D74EC1F82A6}" destId="{94EA6042-117E-42C4-B068-5169F0B8B5C4}" srcOrd="0" destOrd="0" presId="urn:microsoft.com/office/officeart/2005/8/layout/funnel1"/>
    <dgm:cxn modelId="{B2699DE4-91EB-4ACA-B17C-863D44FF4F64}" type="presOf" srcId="{11811EC7-CE70-4D08-AD4E-86AEFC56152B}" destId="{4C9AB803-BB35-4B09-87E0-610AFD3F478A}" srcOrd="0" destOrd="0" presId="urn:microsoft.com/office/officeart/2005/8/layout/funnel1"/>
    <dgm:cxn modelId="{018387AD-9CFD-4352-9583-FA7D0D313715}" srcId="{7657DA92-4065-4331-ACBE-0D74EC1F82A6}" destId="{3701C8B9-298F-42C2-B950-31939CAA52DE}" srcOrd="0" destOrd="0" parTransId="{BD0AFFD4-DABF-4DF3-A30B-7CE9FE50E8D5}" sibTransId="{61134FDE-9B79-4F02-A35E-75B47EA38A0C}"/>
    <dgm:cxn modelId="{AFAFBE87-D888-4D5D-BD20-1FE273F817C5}" type="presOf" srcId="{D4BDCF79-27DC-4142-998A-BCA28D6D171C}" destId="{F88EBAFF-CECE-45B6-B084-2E7D8B006079}" srcOrd="0" destOrd="0" presId="urn:microsoft.com/office/officeart/2005/8/layout/funnel1"/>
    <dgm:cxn modelId="{55BEC8A9-DA6B-4998-8219-8FE1347022C0}" srcId="{7657DA92-4065-4331-ACBE-0D74EC1F82A6}" destId="{9F76BD8A-C719-445B-B47E-3B4C5265D340}" srcOrd="3" destOrd="0" parTransId="{BA707C9A-556E-47CE-9B6C-59009E774E49}" sibTransId="{C0062A04-4FCB-48BA-B297-DF4C18282F74}"/>
    <dgm:cxn modelId="{A51B4BF9-14E8-4A99-89DD-7D24A3B7BE30}" srcId="{7657DA92-4065-4331-ACBE-0D74EC1F82A6}" destId="{D4BDCF79-27DC-4142-998A-BCA28D6D171C}" srcOrd="2" destOrd="0" parTransId="{7674AEA2-46D6-4815-A3A8-8CB5C3F76295}" sibTransId="{D063211A-9613-4915-92A1-F17DAA7ECEF5}"/>
    <dgm:cxn modelId="{FE67DDEC-FCC1-490D-ADC5-007B25B90B46}" type="presParOf" srcId="{94EA6042-117E-42C4-B068-5169F0B8B5C4}" destId="{7C503473-9D94-4682-BFD1-ED293EA6B9EB}" srcOrd="0" destOrd="0" presId="urn:microsoft.com/office/officeart/2005/8/layout/funnel1"/>
    <dgm:cxn modelId="{956BCC2B-DFE1-4909-9165-32756B2A5BEC}" type="presParOf" srcId="{94EA6042-117E-42C4-B068-5169F0B8B5C4}" destId="{04E24534-FD17-4D09-8EDB-7A7B9D35CF40}" srcOrd="1" destOrd="0" presId="urn:microsoft.com/office/officeart/2005/8/layout/funnel1"/>
    <dgm:cxn modelId="{C75AD807-8299-40DC-ACBE-7658B492A38B}" type="presParOf" srcId="{94EA6042-117E-42C4-B068-5169F0B8B5C4}" destId="{45D7592D-F7D6-4492-8C13-42E027CF3DB5}" srcOrd="2" destOrd="0" presId="urn:microsoft.com/office/officeart/2005/8/layout/funnel1"/>
    <dgm:cxn modelId="{A76456A2-2593-4D97-B65A-9DCEDC5096B9}" type="presParOf" srcId="{94EA6042-117E-42C4-B068-5169F0B8B5C4}" destId="{F88EBAFF-CECE-45B6-B084-2E7D8B006079}" srcOrd="3" destOrd="0" presId="urn:microsoft.com/office/officeart/2005/8/layout/funnel1"/>
    <dgm:cxn modelId="{46CE2E70-FD96-4049-A33C-273BBD8B1844}" type="presParOf" srcId="{94EA6042-117E-42C4-B068-5169F0B8B5C4}" destId="{4C9AB803-BB35-4B09-87E0-610AFD3F478A}" srcOrd="4" destOrd="0" presId="urn:microsoft.com/office/officeart/2005/8/layout/funnel1"/>
    <dgm:cxn modelId="{3720895D-AD8D-4543-B7CC-4321D716B112}" type="presParOf" srcId="{94EA6042-117E-42C4-B068-5169F0B8B5C4}" destId="{632F08A0-670D-4243-ACC2-23CBC2D5577E}" srcOrd="5" destOrd="0" presId="urn:microsoft.com/office/officeart/2005/8/layout/funnel1"/>
    <dgm:cxn modelId="{093A2D2A-2465-401A-9634-1376902BCF10}" type="presParOf" srcId="{94EA6042-117E-42C4-B068-5169F0B8B5C4}" destId="{F9A91499-E52F-4F93-801E-07115360BD22}" srcOrd="6" destOrd="0" presId="urn:microsoft.com/office/officeart/2005/8/layout/funnel1"/>
  </dgm:cxnLst>
  <dgm:bg/>
  <dgm:whole/>
</dgm:dataModel>
</file>

<file path=ppt/diagrams/data2.xml><?xml version="1.0" encoding="utf-8"?>
<dgm:dataModel xmlns:dgm="http://schemas.openxmlformats.org/drawingml/2006/diagram" xmlns:a="http://schemas.openxmlformats.org/drawingml/2006/main">
  <dgm:ptLst>
    <dgm:pt modelId="{0E2266B1-8505-46A9-AAB1-66E8F8A58A9A}" type="doc">
      <dgm:prSet loTypeId="urn:microsoft.com/office/officeart/2005/8/layout/gear1" loCatId="cycle" qsTypeId="urn:microsoft.com/office/officeart/2005/8/quickstyle/simple1" qsCatId="simple" csTypeId="urn:microsoft.com/office/officeart/2005/8/colors/accent2_2" csCatId="accent2" phldr="1"/>
      <dgm:spPr/>
    </dgm:pt>
    <dgm:pt modelId="{16F19211-50AB-43D5-BC5C-C8E3412572C0}">
      <dgm:prSet phldrT="[Text]">
        <dgm:style>
          <a:lnRef idx="0">
            <a:schemeClr val="accent2"/>
          </a:lnRef>
          <a:fillRef idx="3">
            <a:schemeClr val="accent2"/>
          </a:fillRef>
          <a:effectRef idx="3">
            <a:schemeClr val="accent2"/>
          </a:effectRef>
          <a:fontRef idx="minor">
            <a:schemeClr val="lt1"/>
          </a:fontRef>
        </dgm:style>
      </dgm:prSet>
      <dgm:spPr/>
      <dgm:t>
        <a:bodyPr/>
        <a:lstStyle/>
        <a:p>
          <a:r>
            <a:rPr lang="en-US" dirty="0" smtClean="0"/>
            <a:t>Sync</a:t>
          </a:r>
          <a:endParaRPr lang="en-US" dirty="0"/>
        </a:p>
      </dgm:t>
    </dgm:pt>
    <dgm:pt modelId="{FA76BDFD-1267-4C05-BAA3-4D840BA73532}" type="parTrans" cxnId="{F78F8639-57CB-49CD-A52A-48DFFBD1CB70}">
      <dgm:prSet/>
      <dgm:spPr/>
      <dgm:t>
        <a:bodyPr/>
        <a:lstStyle/>
        <a:p>
          <a:endParaRPr lang="en-US"/>
        </a:p>
      </dgm:t>
    </dgm:pt>
    <dgm:pt modelId="{913777BB-4647-49DA-AA31-FC05AAA70F32}" type="sibTrans" cxnId="{F78F8639-57CB-49CD-A52A-48DFFBD1CB70}">
      <dgm:prSet>
        <dgm:style>
          <a:lnRef idx="1">
            <a:schemeClr val="accent2"/>
          </a:lnRef>
          <a:fillRef idx="2">
            <a:schemeClr val="accent2"/>
          </a:fillRef>
          <a:effectRef idx="1">
            <a:schemeClr val="accent2"/>
          </a:effectRef>
          <a:fontRef idx="minor">
            <a:schemeClr val="dk1"/>
          </a:fontRef>
        </dgm:style>
      </dgm:prSet>
      <dgm:spPr/>
      <dgm:t>
        <a:bodyPr/>
        <a:lstStyle/>
        <a:p>
          <a:endParaRPr lang="en-US"/>
        </a:p>
      </dgm:t>
    </dgm:pt>
    <dgm:pt modelId="{DA2F50B9-3026-45F7-8A5B-0F710B5A9970}">
      <dgm:prSet phldrT="[Text]">
        <dgm:style>
          <a:lnRef idx="0">
            <a:schemeClr val="accent2"/>
          </a:lnRef>
          <a:fillRef idx="3">
            <a:schemeClr val="accent2"/>
          </a:fillRef>
          <a:effectRef idx="3">
            <a:schemeClr val="accent2"/>
          </a:effectRef>
          <a:fontRef idx="minor">
            <a:schemeClr val="lt1"/>
          </a:fontRef>
        </dgm:style>
      </dgm:prSet>
      <dgm:spPr/>
      <dgm:t>
        <a:bodyPr/>
        <a:lstStyle/>
        <a:p>
          <a:r>
            <a:rPr lang="en-US" dirty="0" smtClean="0"/>
            <a:t>Sync</a:t>
          </a:r>
          <a:endParaRPr lang="en-US" dirty="0"/>
        </a:p>
      </dgm:t>
    </dgm:pt>
    <dgm:pt modelId="{371D9162-F5BA-48A9-9667-81D9F7E719CA}" type="parTrans" cxnId="{72A63A61-8613-4E19-86BA-12F327425A41}">
      <dgm:prSet/>
      <dgm:spPr/>
      <dgm:t>
        <a:bodyPr/>
        <a:lstStyle/>
        <a:p>
          <a:endParaRPr lang="en-US"/>
        </a:p>
      </dgm:t>
    </dgm:pt>
    <dgm:pt modelId="{6AF0EED9-5705-4F9E-9762-4F61DA7225F9}" type="sibTrans" cxnId="{72A63A61-8613-4E19-86BA-12F327425A41}">
      <dgm:prSet>
        <dgm:style>
          <a:lnRef idx="1">
            <a:schemeClr val="accent2"/>
          </a:lnRef>
          <a:fillRef idx="2">
            <a:schemeClr val="accent2"/>
          </a:fillRef>
          <a:effectRef idx="1">
            <a:schemeClr val="accent2"/>
          </a:effectRef>
          <a:fontRef idx="minor">
            <a:schemeClr val="dk1"/>
          </a:fontRef>
        </dgm:style>
      </dgm:prSet>
      <dgm:spPr/>
      <dgm:t>
        <a:bodyPr/>
        <a:lstStyle/>
        <a:p>
          <a:endParaRPr lang="en-US"/>
        </a:p>
      </dgm:t>
    </dgm:pt>
    <dgm:pt modelId="{B59B0D03-CF01-474A-B560-4D1793BAA1EE}">
      <dgm:prSet phldrT="[Text]">
        <dgm:style>
          <a:lnRef idx="0">
            <a:schemeClr val="accent2"/>
          </a:lnRef>
          <a:fillRef idx="3">
            <a:schemeClr val="accent2"/>
          </a:fillRef>
          <a:effectRef idx="3">
            <a:schemeClr val="accent2"/>
          </a:effectRef>
          <a:fontRef idx="minor">
            <a:schemeClr val="lt1"/>
          </a:fontRef>
        </dgm:style>
      </dgm:prSet>
      <dgm:spPr/>
      <dgm:t>
        <a:bodyPr/>
        <a:lstStyle/>
        <a:p>
          <a:r>
            <a:rPr lang="en-US" dirty="0" smtClean="0"/>
            <a:t>Sync</a:t>
          </a:r>
          <a:endParaRPr lang="en-US" dirty="0"/>
        </a:p>
      </dgm:t>
    </dgm:pt>
    <dgm:pt modelId="{A3DB68DB-AA26-4B34-BEE2-78E9A389123D}" type="parTrans" cxnId="{EB229348-E0D7-452F-84AD-F211B9412F21}">
      <dgm:prSet/>
      <dgm:spPr/>
      <dgm:t>
        <a:bodyPr/>
        <a:lstStyle/>
        <a:p>
          <a:endParaRPr lang="en-US"/>
        </a:p>
      </dgm:t>
    </dgm:pt>
    <dgm:pt modelId="{D6744AD1-3BF1-4646-AEDB-EF7499FE235C}" type="sibTrans" cxnId="{EB229348-E0D7-452F-84AD-F211B9412F21}">
      <dgm:prSet>
        <dgm:style>
          <a:lnRef idx="1">
            <a:schemeClr val="accent2"/>
          </a:lnRef>
          <a:fillRef idx="2">
            <a:schemeClr val="accent2"/>
          </a:fillRef>
          <a:effectRef idx="1">
            <a:schemeClr val="accent2"/>
          </a:effectRef>
          <a:fontRef idx="minor">
            <a:schemeClr val="dk1"/>
          </a:fontRef>
        </dgm:style>
      </dgm:prSet>
      <dgm:spPr/>
      <dgm:t>
        <a:bodyPr/>
        <a:lstStyle/>
        <a:p>
          <a:endParaRPr lang="en-US"/>
        </a:p>
      </dgm:t>
    </dgm:pt>
    <dgm:pt modelId="{B447EDA2-D676-4B33-A067-F68F38D18646}" type="pres">
      <dgm:prSet presAssocID="{0E2266B1-8505-46A9-AAB1-66E8F8A58A9A}" presName="composite" presStyleCnt="0">
        <dgm:presLayoutVars>
          <dgm:chMax val="3"/>
          <dgm:animLvl val="lvl"/>
          <dgm:resizeHandles val="exact"/>
        </dgm:presLayoutVars>
      </dgm:prSet>
      <dgm:spPr/>
    </dgm:pt>
    <dgm:pt modelId="{43FBEA49-28A7-4F20-BD8C-393F92E5D940}" type="pres">
      <dgm:prSet presAssocID="{16F19211-50AB-43D5-BC5C-C8E3412572C0}" presName="gear1" presStyleLbl="node1" presStyleIdx="0" presStyleCnt="3">
        <dgm:presLayoutVars>
          <dgm:chMax val="1"/>
          <dgm:bulletEnabled val="1"/>
        </dgm:presLayoutVars>
      </dgm:prSet>
      <dgm:spPr/>
      <dgm:t>
        <a:bodyPr/>
        <a:lstStyle/>
        <a:p>
          <a:endParaRPr lang="en-US"/>
        </a:p>
      </dgm:t>
    </dgm:pt>
    <dgm:pt modelId="{4937A891-461A-4A54-9D50-BF75213D2298}" type="pres">
      <dgm:prSet presAssocID="{16F19211-50AB-43D5-BC5C-C8E3412572C0}" presName="gear1srcNode" presStyleLbl="node1" presStyleIdx="0" presStyleCnt="3"/>
      <dgm:spPr/>
      <dgm:t>
        <a:bodyPr/>
        <a:lstStyle/>
        <a:p>
          <a:endParaRPr lang="en-US"/>
        </a:p>
      </dgm:t>
    </dgm:pt>
    <dgm:pt modelId="{E2BEB73B-ADF5-426D-B570-9D0A8469F394}" type="pres">
      <dgm:prSet presAssocID="{16F19211-50AB-43D5-BC5C-C8E3412572C0}" presName="gear1dstNode" presStyleLbl="node1" presStyleIdx="0" presStyleCnt="3"/>
      <dgm:spPr/>
      <dgm:t>
        <a:bodyPr/>
        <a:lstStyle/>
        <a:p>
          <a:endParaRPr lang="en-US"/>
        </a:p>
      </dgm:t>
    </dgm:pt>
    <dgm:pt modelId="{326988CB-ABA4-4D8A-9BD9-0DC4822D7B1B}" type="pres">
      <dgm:prSet presAssocID="{DA2F50B9-3026-45F7-8A5B-0F710B5A9970}" presName="gear2" presStyleLbl="node1" presStyleIdx="1" presStyleCnt="3">
        <dgm:presLayoutVars>
          <dgm:chMax val="1"/>
          <dgm:bulletEnabled val="1"/>
        </dgm:presLayoutVars>
      </dgm:prSet>
      <dgm:spPr/>
      <dgm:t>
        <a:bodyPr/>
        <a:lstStyle/>
        <a:p>
          <a:endParaRPr lang="en-US"/>
        </a:p>
      </dgm:t>
    </dgm:pt>
    <dgm:pt modelId="{22F344B5-624E-4ABA-A1CC-4ACC4D007E12}" type="pres">
      <dgm:prSet presAssocID="{DA2F50B9-3026-45F7-8A5B-0F710B5A9970}" presName="gear2srcNode" presStyleLbl="node1" presStyleIdx="1" presStyleCnt="3"/>
      <dgm:spPr/>
      <dgm:t>
        <a:bodyPr/>
        <a:lstStyle/>
        <a:p>
          <a:endParaRPr lang="en-US"/>
        </a:p>
      </dgm:t>
    </dgm:pt>
    <dgm:pt modelId="{9F23B2C5-EEA7-42D0-BFBD-B208BE7ACC26}" type="pres">
      <dgm:prSet presAssocID="{DA2F50B9-3026-45F7-8A5B-0F710B5A9970}" presName="gear2dstNode" presStyleLbl="node1" presStyleIdx="1" presStyleCnt="3"/>
      <dgm:spPr/>
      <dgm:t>
        <a:bodyPr/>
        <a:lstStyle/>
        <a:p>
          <a:endParaRPr lang="en-US"/>
        </a:p>
      </dgm:t>
    </dgm:pt>
    <dgm:pt modelId="{1D3499BA-5BB2-4F62-BE87-61010AE0CE27}" type="pres">
      <dgm:prSet presAssocID="{B59B0D03-CF01-474A-B560-4D1793BAA1EE}" presName="gear3" presStyleLbl="node1" presStyleIdx="2" presStyleCnt="3"/>
      <dgm:spPr/>
      <dgm:t>
        <a:bodyPr/>
        <a:lstStyle/>
        <a:p>
          <a:endParaRPr lang="en-US"/>
        </a:p>
      </dgm:t>
    </dgm:pt>
    <dgm:pt modelId="{E1893824-F7B9-409F-B813-15EC1196C806}" type="pres">
      <dgm:prSet presAssocID="{B59B0D03-CF01-474A-B560-4D1793BAA1EE}" presName="gear3tx" presStyleLbl="node1" presStyleIdx="2" presStyleCnt="3">
        <dgm:presLayoutVars>
          <dgm:chMax val="1"/>
          <dgm:bulletEnabled val="1"/>
        </dgm:presLayoutVars>
      </dgm:prSet>
      <dgm:spPr/>
      <dgm:t>
        <a:bodyPr/>
        <a:lstStyle/>
        <a:p>
          <a:endParaRPr lang="en-US"/>
        </a:p>
      </dgm:t>
    </dgm:pt>
    <dgm:pt modelId="{39631413-F532-4DA6-9492-6F7D11811B48}" type="pres">
      <dgm:prSet presAssocID="{B59B0D03-CF01-474A-B560-4D1793BAA1EE}" presName="gear3srcNode" presStyleLbl="node1" presStyleIdx="2" presStyleCnt="3"/>
      <dgm:spPr/>
      <dgm:t>
        <a:bodyPr/>
        <a:lstStyle/>
        <a:p>
          <a:endParaRPr lang="en-US"/>
        </a:p>
      </dgm:t>
    </dgm:pt>
    <dgm:pt modelId="{D56E5ED4-AECD-4A46-BACF-B5DDDDD5C52E}" type="pres">
      <dgm:prSet presAssocID="{B59B0D03-CF01-474A-B560-4D1793BAA1EE}" presName="gear3dstNode" presStyleLbl="node1" presStyleIdx="2" presStyleCnt="3"/>
      <dgm:spPr/>
      <dgm:t>
        <a:bodyPr/>
        <a:lstStyle/>
        <a:p>
          <a:endParaRPr lang="en-US"/>
        </a:p>
      </dgm:t>
    </dgm:pt>
    <dgm:pt modelId="{47B9ACEC-BC6E-4E9C-9294-AC5442791DAD}" type="pres">
      <dgm:prSet presAssocID="{913777BB-4647-49DA-AA31-FC05AAA70F32}" presName="connector1" presStyleLbl="sibTrans2D1" presStyleIdx="0" presStyleCnt="3"/>
      <dgm:spPr/>
      <dgm:t>
        <a:bodyPr/>
        <a:lstStyle/>
        <a:p>
          <a:endParaRPr lang="en-US"/>
        </a:p>
      </dgm:t>
    </dgm:pt>
    <dgm:pt modelId="{614D72B6-171B-4212-8C42-B6E91D02DABF}" type="pres">
      <dgm:prSet presAssocID="{6AF0EED9-5705-4F9E-9762-4F61DA7225F9}" presName="connector2" presStyleLbl="sibTrans2D1" presStyleIdx="1" presStyleCnt="3"/>
      <dgm:spPr/>
      <dgm:t>
        <a:bodyPr/>
        <a:lstStyle/>
        <a:p>
          <a:endParaRPr lang="en-US"/>
        </a:p>
      </dgm:t>
    </dgm:pt>
    <dgm:pt modelId="{796EB2BF-2EAA-42B5-9A9F-D247D709C9A1}" type="pres">
      <dgm:prSet presAssocID="{D6744AD1-3BF1-4646-AEDB-EF7499FE235C}" presName="connector3" presStyleLbl="sibTrans2D1" presStyleIdx="2" presStyleCnt="3"/>
      <dgm:spPr/>
      <dgm:t>
        <a:bodyPr/>
        <a:lstStyle/>
        <a:p>
          <a:endParaRPr lang="en-US"/>
        </a:p>
      </dgm:t>
    </dgm:pt>
  </dgm:ptLst>
  <dgm:cxnLst>
    <dgm:cxn modelId="{7D91E0CA-2963-440A-9058-5CDA9D966C6C}" type="presOf" srcId="{16F19211-50AB-43D5-BC5C-C8E3412572C0}" destId="{43FBEA49-28A7-4F20-BD8C-393F92E5D940}" srcOrd="0" destOrd="0" presId="urn:microsoft.com/office/officeart/2005/8/layout/gear1"/>
    <dgm:cxn modelId="{2A0512A9-11A6-4B87-A5C6-1AA8390B0A19}" type="presOf" srcId="{16F19211-50AB-43D5-BC5C-C8E3412572C0}" destId="{4937A891-461A-4A54-9D50-BF75213D2298}" srcOrd="1" destOrd="0" presId="urn:microsoft.com/office/officeart/2005/8/layout/gear1"/>
    <dgm:cxn modelId="{E91F2355-8859-4F39-BDFF-49199C0ECA52}" type="presOf" srcId="{6AF0EED9-5705-4F9E-9762-4F61DA7225F9}" destId="{614D72B6-171B-4212-8C42-B6E91D02DABF}" srcOrd="0" destOrd="0" presId="urn:microsoft.com/office/officeart/2005/8/layout/gear1"/>
    <dgm:cxn modelId="{F78F8639-57CB-49CD-A52A-48DFFBD1CB70}" srcId="{0E2266B1-8505-46A9-AAB1-66E8F8A58A9A}" destId="{16F19211-50AB-43D5-BC5C-C8E3412572C0}" srcOrd="0" destOrd="0" parTransId="{FA76BDFD-1267-4C05-BAA3-4D840BA73532}" sibTransId="{913777BB-4647-49DA-AA31-FC05AAA70F32}"/>
    <dgm:cxn modelId="{32016663-A333-4317-8EBD-34AD5424A155}" type="presOf" srcId="{DA2F50B9-3026-45F7-8A5B-0F710B5A9970}" destId="{9F23B2C5-EEA7-42D0-BFBD-B208BE7ACC26}" srcOrd="2" destOrd="0" presId="urn:microsoft.com/office/officeart/2005/8/layout/gear1"/>
    <dgm:cxn modelId="{EB229348-E0D7-452F-84AD-F211B9412F21}" srcId="{0E2266B1-8505-46A9-AAB1-66E8F8A58A9A}" destId="{B59B0D03-CF01-474A-B560-4D1793BAA1EE}" srcOrd="2" destOrd="0" parTransId="{A3DB68DB-AA26-4B34-BEE2-78E9A389123D}" sibTransId="{D6744AD1-3BF1-4646-AEDB-EF7499FE235C}"/>
    <dgm:cxn modelId="{12950876-4047-421A-A18E-FED44FB47F1A}" type="presOf" srcId="{DA2F50B9-3026-45F7-8A5B-0F710B5A9970}" destId="{22F344B5-624E-4ABA-A1CC-4ACC4D007E12}" srcOrd="1" destOrd="0" presId="urn:microsoft.com/office/officeart/2005/8/layout/gear1"/>
    <dgm:cxn modelId="{5A0803F7-0ADE-4E05-9A09-F07D227C1A8D}" type="presOf" srcId="{DA2F50B9-3026-45F7-8A5B-0F710B5A9970}" destId="{326988CB-ABA4-4D8A-9BD9-0DC4822D7B1B}" srcOrd="0" destOrd="0" presId="urn:microsoft.com/office/officeart/2005/8/layout/gear1"/>
    <dgm:cxn modelId="{58C496E0-1F79-4F86-BCE4-D378A5008DAC}" type="presOf" srcId="{B59B0D03-CF01-474A-B560-4D1793BAA1EE}" destId="{39631413-F532-4DA6-9492-6F7D11811B48}" srcOrd="2" destOrd="0" presId="urn:microsoft.com/office/officeart/2005/8/layout/gear1"/>
    <dgm:cxn modelId="{C200F1CC-1148-497E-87F4-7B1B746AA93F}" type="presOf" srcId="{B59B0D03-CF01-474A-B560-4D1793BAA1EE}" destId="{E1893824-F7B9-409F-B813-15EC1196C806}" srcOrd="1" destOrd="0" presId="urn:microsoft.com/office/officeart/2005/8/layout/gear1"/>
    <dgm:cxn modelId="{1E4D7A86-E508-4A53-92FA-009F9B24843B}" type="presOf" srcId="{B59B0D03-CF01-474A-B560-4D1793BAA1EE}" destId="{D56E5ED4-AECD-4A46-BACF-B5DDDDD5C52E}" srcOrd="3" destOrd="0" presId="urn:microsoft.com/office/officeart/2005/8/layout/gear1"/>
    <dgm:cxn modelId="{E8639600-B2D1-44E6-8CD4-0FE6D1EFDBFB}" type="presOf" srcId="{B59B0D03-CF01-474A-B560-4D1793BAA1EE}" destId="{1D3499BA-5BB2-4F62-BE87-61010AE0CE27}" srcOrd="0" destOrd="0" presId="urn:microsoft.com/office/officeart/2005/8/layout/gear1"/>
    <dgm:cxn modelId="{4BE883E5-F238-4A7C-943B-AAC0864766C5}" type="presOf" srcId="{913777BB-4647-49DA-AA31-FC05AAA70F32}" destId="{47B9ACEC-BC6E-4E9C-9294-AC5442791DAD}" srcOrd="0" destOrd="0" presId="urn:microsoft.com/office/officeart/2005/8/layout/gear1"/>
    <dgm:cxn modelId="{22705CF2-FB12-4C38-BF04-0CB3B3FE8EAC}" type="presOf" srcId="{16F19211-50AB-43D5-BC5C-C8E3412572C0}" destId="{E2BEB73B-ADF5-426D-B570-9D0A8469F394}" srcOrd="2" destOrd="0" presId="urn:microsoft.com/office/officeart/2005/8/layout/gear1"/>
    <dgm:cxn modelId="{D5C23704-B727-4476-8CE0-4BA710427DA3}" type="presOf" srcId="{D6744AD1-3BF1-4646-AEDB-EF7499FE235C}" destId="{796EB2BF-2EAA-42B5-9A9F-D247D709C9A1}" srcOrd="0" destOrd="0" presId="urn:microsoft.com/office/officeart/2005/8/layout/gear1"/>
    <dgm:cxn modelId="{72A63A61-8613-4E19-86BA-12F327425A41}" srcId="{0E2266B1-8505-46A9-AAB1-66E8F8A58A9A}" destId="{DA2F50B9-3026-45F7-8A5B-0F710B5A9970}" srcOrd="1" destOrd="0" parTransId="{371D9162-F5BA-48A9-9667-81D9F7E719CA}" sibTransId="{6AF0EED9-5705-4F9E-9762-4F61DA7225F9}"/>
    <dgm:cxn modelId="{998CF2C2-A88B-4054-8998-04BC76A05DA7}" type="presOf" srcId="{0E2266B1-8505-46A9-AAB1-66E8F8A58A9A}" destId="{B447EDA2-D676-4B33-A067-F68F38D18646}" srcOrd="0" destOrd="0" presId="urn:microsoft.com/office/officeart/2005/8/layout/gear1"/>
    <dgm:cxn modelId="{6F787510-4B30-4D5E-9A3C-9378588BBE41}" type="presParOf" srcId="{B447EDA2-D676-4B33-A067-F68F38D18646}" destId="{43FBEA49-28A7-4F20-BD8C-393F92E5D940}" srcOrd="0" destOrd="0" presId="urn:microsoft.com/office/officeart/2005/8/layout/gear1"/>
    <dgm:cxn modelId="{26C5F8EA-C149-431B-A85A-380D802B55BE}" type="presParOf" srcId="{B447EDA2-D676-4B33-A067-F68F38D18646}" destId="{4937A891-461A-4A54-9D50-BF75213D2298}" srcOrd="1" destOrd="0" presId="urn:microsoft.com/office/officeart/2005/8/layout/gear1"/>
    <dgm:cxn modelId="{02C281F7-B4F7-493E-8DE4-7D5C5DFC0632}" type="presParOf" srcId="{B447EDA2-D676-4B33-A067-F68F38D18646}" destId="{E2BEB73B-ADF5-426D-B570-9D0A8469F394}" srcOrd="2" destOrd="0" presId="urn:microsoft.com/office/officeart/2005/8/layout/gear1"/>
    <dgm:cxn modelId="{A4F1996C-4979-4A85-972E-0542005B4768}" type="presParOf" srcId="{B447EDA2-D676-4B33-A067-F68F38D18646}" destId="{326988CB-ABA4-4D8A-9BD9-0DC4822D7B1B}" srcOrd="3" destOrd="0" presId="urn:microsoft.com/office/officeart/2005/8/layout/gear1"/>
    <dgm:cxn modelId="{E31A2C26-6EFE-47F0-A93D-383299C27027}" type="presParOf" srcId="{B447EDA2-D676-4B33-A067-F68F38D18646}" destId="{22F344B5-624E-4ABA-A1CC-4ACC4D007E12}" srcOrd="4" destOrd="0" presId="urn:microsoft.com/office/officeart/2005/8/layout/gear1"/>
    <dgm:cxn modelId="{2B110BC4-939E-42FF-8C18-097A0DE4838F}" type="presParOf" srcId="{B447EDA2-D676-4B33-A067-F68F38D18646}" destId="{9F23B2C5-EEA7-42D0-BFBD-B208BE7ACC26}" srcOrd="5" destOrd="0" presId="urn:microsoft.com/office/officeart/2005/8/layout/gear1"/>
    <dgm:cxn modelId="{8414F5C6-6C55-48FC-ACD3-5459C7DB8430}" type="presParOf" srcId="{B447EDA2-D676-4B33-A067-F68F38D18646}" destId="{1D3499BA-5BB2-4F62-BE87-61010AE0CE27}" srcOrd="6" destOrd="0" presId="urn:microsoft.com/office/officeart/2005/8/layout/gear1"/>
    <dgm:cxn modelId="{1C53EE4D-7D54-4A9E-8AC3-F12B9E12EAF7}" type="presParOf" srcId="{B447EDA2-D676-4B33-A067-F68F38D18646}" destId="{E1893824-F7B9-409F-B813-15EC1196C806}" srcOrd="7" destOrd="0" presId="urn:microsoft.com/office/officeart/2005/8/layout/gear1"/>
    <dgm:cxn modelId="{D8247CD4-05F7-4CE7-A947-1774A8CF0404}" type="presParOf" srcId="{B447EDA2-D676-4B33-A067-F68F38D18646}" destId="{39631413-F532-4DA6-9492-6F7D11811B48}" srcOrd="8" destOrd="0" presId="urn:microsoft.com/office/officeart/2005/8/layout/gear1"/>
    <dgm:cxn modelId="{50351543-D9A7-41EC-A503-D1991B582B15}" type="presParOf" srcId="{B447EDA2-D676-4B33-A067-F68F38D18646}" destId="{D56E5ED4-AECD-4A46-BACF-B5DDDDD5C52E}" srcOrd="9" destOrd="0" presId="urn:microsoft.com/office/officeart/2005/8/layout/gear1"/>
    <dgm:cxn modelId="{6DF9F2D7-7B3B-437F-A274-342081D9EFBF}" type="presParOf" srcId="{B447EDA2-D676-4B33-A067-F68F38D18646}" destId="{47B9ACEC-BC6E-4E9C-9294-AC5442791DAD}" srcOrd="10" destOrd="0" presId="urn:microsoft.com/office/officeart/2005/8/layout/gear1"/>
    <dgm:cxn modelId="{6D63387C-A43A-4667-A4FE-E78E168140A2}" type="presParOf" srcId="{B447EDA2-D676-4B33-A067-F68F38D18646}" destId="{614D72B6-171B-4212-8C42-B6E91D02DABF}" srcOrd="11" destOrd="0" presId="urn:microsoft.com/office/officeart/2005/8/layout/gear1"/>
    <dgm:cxn modelId="{6A566F5D-1B39-4B96-98D0-64689254E18E}" type="presParOf" srcId="{B447EDA2-D676-4B33-A067-F68F38D18646}" destId="{796EB2BF-2EAA-42B5-9A9F-D247D709C9A1}" srcOrd="12" destOrd="0" presId="urn:microsoft.com/office/officeart/2005/8/layout/gear1"/>
  </dgm:cxnLst>
  <dgm:bg/>
  <dgm:whole/>
</dgm:dataModel>
</file>

<file path=ppt/diagrams/data3.xml><?xml version="1.0" encoding="utf-8"?>
<dgm:dataModel xmlns:dgm="http://schemas.openxmlformats.org/drawingml/2006/diagram" xmlns:a="http://schemas.openxmlformats.org/drawingml/2006/main">
  <dgm:ptLst>
    <dgm:pt modelId="{D1423F6B-B525-43A0-AA7A-4EE293833D69}" type="doc">
      <dgm:prSet loTypeId="urn:microsoft.com/office/officeart/2005/8/layout/vList2" loCatId="list" qsTypeId="urn:microsoft.com/office/officeart/2005/8/quickstyle/simple1" qsCatId="simple" csTypeId="urn:microsoft.com/office/officeart/2005/8/colors/accent2_2" csCatId="accent2" phldr="1"/>
      <dgm:spPr/>
      <dgm:t>
        <a:bodyPr/>
        <a:lstStyle/>
        <a:p>
          <a:endParaRPr lang="en-US"/>
        </a:p>
      </dgm:t>
    </dgm:pt>
    <dgm:pt modelId="{090D89F3-9CA9-4E0F-A14C-D945C06339E8}">
      <dgm:prSet phldrT="[Text]">
        <dgm:style>
          <a:lnRef idx="0">
            <a:schemeClr val="accent2"/>
          </a:lnRef>
          <a:fillRef idx="3">
            <a:schemeClr val="accent2"/>
          </a:fillRef>
          <a:effectRef idx="3">
            <a:schemeClr val="accent2"/>
          </a:effectRef>
          <a:fontRef idx="minor">
            <a:schemeClr val="lt1"/>
          </a:fontRef>
        </dgm:style>
      </dgm:prSet>
      <dgm:spPr/>
      <dgm:t>
        <a:bodyPr/>
        <a:lstStyle/>
        <a:p>
          <a:r>
            <a:rPr lang="en-US" dirty="0" smtClean="0"/>
            <a:t>Fast</a:t>
          </a:r>
          <a:endParaRPr lang="en-US" dirty="0"/>
        </a:p>
      </dgm:t>
    </dgm:pt>
    <dgm:pt modelId="{3748CCBF-1EC2-4BA3-B885-F1C61A3C786F}" type="parTrans" cxnId="{D05CC9C4-E5C7-4497-A00B-1B8775DBC127}">
      <dgm:prSet/>
      <dgm:spPr/>
      <dgm:t>
        <a:bodyPr/>
        <a:lstStyle/>
        <a:p>
          <a:endParaRPr lang="en-US"/>
        </a:p>
      </dgm:t>
    </dgm:pt>
    <dgm:pt modelId="{626D374A-4058-41FD-88BC-8C3506151569}" type="sibTrans" cxnId="{D05CC9C4-E5C7-4497-A00B-1B8775DBC127}">
      <dgm:prSet/>
      <dgm:spPr/>
      <dgm:t>
        <a:bodyPr/>
        <a:lstStyle/>
        <a:p>
          <a:endParaRPr lang="en-US"/>
        </a:p>
      </dgm:t>
    </dgm:pt>
    <dgm:pt modelId="{B9448C62-98E4-4371-8DD1-6505B05868F7}">
      <dgm:prSet phldrT="[Text]">
        <dgm:style>
          <a:lnRef idx="0">
            <a:schemeClr val="accent2"/>
          </a:lnRef>
          <a:fillRef idx="3">
            <a:schemeClr val="accent2"/>
          </a:fillRef>
          <a:effectRef idx="3">
            <a:schemeClr val="accent2"/>
          </a:effectRef>
          <a:fontRef idx="minor">
            <a:schemeClr val="lt1"/>
          </a:fontRef>
        </dgm:style>
      </dgm:prSet>
      <dgm:spPr/>
      <dgm:t>
        <a:bodyPr/>
        <a:lstStyle/>
        <a:p>
          <a:r>
            <a:rPr lang="en-US" dirty="0" smtClean="0"/>
            <a:t>Localize Bugs</a:t>
          </a:r>
          <a:endParaRPr lang="en-US" dirty="0"/>
        </a:p>
      </dgm:t>
    </dgm:pt>
    <dgm:pt modelId="{4EF13CFF-C1AB-40C0-AF99-B9B8F6C09305}" type="parTrans" cxnId="{921EB772-0735-4AD8-9228-F996DC370973}">
      <dgm:prSet/>
      <dgm:spPr/>
      <dgm:t>
        <a:bodyPr/>
        <a:lstStyle/>
        <a:p>
          <a:endParaRPr lang="en-US"/>
        </a:p>
      </dgm:t>
    </dgm:pt>
    <dgm:pt modelId="{9AB7C469-CAEC-400D-AD77-757A885C2A9F}" type="sibTrans" cxnId="{921EB772-0735-4AD8-9228-F996DC370973}">
      <dgm:prSet/>
      <dgm:spPr/>
      <dgm:t>
        <a:bodyPr/>
        <a:lstStyle/>
        <a:p>
          <a:endParaRPr lang="en-US"/>
        </a:p>
      </dgm:t>
    </dgm:pt>
    <dgm:pt modelId="{3451D792-D614-4502-8ABF-0A7912496A40}">
      <dgm:prSet phldrT="[Text]">
        <dgm:style>
          <a:lnRef idx="0">
            <a:schemeClr val="accent2"/>
          </a:lnRef>
          <a:fillRef idx="3">
            <a:schemeClr val="accent2"/>
          </a:fillRef>
          <a:effectRef idx="3">
            <a:schemeClr val="accent2"/>
          </a:effectRef>
          <a:fontRef idx="minor">
            <a:schemeClr val="lt1"/>
          </a:fontRef>
        </dgm:style>
      </dgm:prSet>
      <dgm:spPr/>
      <dgm:t>
        <a:bodyPr/>
        <a:lstStyle/>
        <a:p>
          <a:r>
            <a:rPr lang="en-US" dirty="0" smtClean="0"/>
            <a:t>Self Sufficient</a:t>
          </a:r>
          <a:endParaRPr lang="en-US" dirty="0"/>
        </a:p>
      </dgm:t>
    </dgm:pt>
    <dgm:pt modelId="{D2BD8208-7D65-4308-AE94-FE0AF36B516B}" type="parTrans" cxnId="{64AB2417-D305-4485-B92C-A30A81052C75}">
      <dgm:prSet/>
      <dgm:spPr/>
      <dgm:t>
        <a:bodyPr/>
        <a:lstStyle/>
        <a:p>
          <a:endParaRPr lang="en-US"/>
        </a:p>
      </dgm:t>
    </dgm:pt>
    <dgm:pt modelId="{85A0E835-9FFC-441A-8915-86D3E9D3D15A}" type="sibTrans" cxnId="{64AB2417-D305-4485-B92C-A30A81052C75}">
      <dgm:prSet/>
      <dgm:spPr/>
      <dgm:t>
        <a:bodyPr/>
        <a:lstStyle/>
        <a:p>
          <a:endParaRPr lang="en-US"/>
        </a:p>
      </dgm:t>
    </dgm:pt>
    <dgm:pt modelId="{C313F8CF-A8FF-4BB3-BFA1-5727420548BF}">
      <dgm:prSet phldrT="[Text]">
        <dgm:style>
          <a:lnRef idx="0">
            <a:schemeClr val="accent2"/>
          </a:lnRef>
          <a:fillRef idx="3">
            <a:schemeClr val="accent2"/>
          </a:fillRef>
          <a:effectRef idx="3">
            <a:schemeClr val="accent2"/>
          </a:effectRef>
          <a:fontRef idx="minor">
            <a:schemeClr val="lt1"/>
          </a:fontRef>
        </dgm:style>
      </dgm:prSet>
      <dgm:spPr/>
      <dgm:t>
        <a:bodyPr/>
        <a:lstStyle/>
        <a:p>
          <a:r>
            <a:rPr lang="en-US" dirty="0" smtClean="0"/>
            <a:t>Automated!</a:t>
          </a:r>
          <a:endParaRPr lang="en-US" dirty="0"/>
        </a:p>
      </dgm:t>
    </dgm:pt>
    <dgm:pt modelId="{4E503CB0-C7A7-4AD8-A8A9-5939EC59AF1D}" type="parTrans" cxnId="{1E46D052-235A-47DD-B315-EF9DF7AED085}">
      <dgm:prSet/>
      <dgm:spPr/>
      <dgm:t>
        <a:bodyPr/>
        <a:lstStyle/>
        <a:p>
          <a:endParaRPr lang="en-US"/>
        </a:p>
      </dgm:t>
    </dgm:pt>
    <dgm:pt modelId="{8AC2A179-1CA8-479C-9CC4-0D9029FCA303}" type="sibTrans" cxnId="{1E46D052-235A-47DD-B315-EF9DF7AED085}">
      <dgm:prSet/>
      <dgm:spPr/>
      <dgm:t>
        <a:bodyPr/>
        <a:lstStyle/>
        <a:p>
          <a:endParaRPr lang="en-US"/>
        </a:p>
      </dgm:t>
    </dgm:pt>
    <dgm:pt modelId="{A5BE5130-E97E-4180-A593-0BFF97A5EBE9}" type="pres">
      <dgm:prSet presAssocID="{D1423F6B-B525-43A0-AA7A-4EE293833D69}" presName="linear" presStyleCnt="0">
        <dgm:presLayoutVars>
          <dgm:animLvl val="lvl"/>
          <dgm:resizeHandles val="exact"/>
        </dgm:presLayoutVars>
      </dgm:prSet>
      <dgm:spPr/>
      <dgm:t>
        <a:bodyPr/>
        <a:lstStyle/>
        <a:p>
          <a:endParaRPr lang="en-US"/>
        </a:p>
      </dgm:t>
    </dgm:pt>
    <dgm:pt modelId="{E8F044CB-AFBF-4197-92F6-1EC957F5D47A}" type="pres">
      <dgm:prSet presAssocID="{C313F8CF-A8FF-4BB3-BFA1-5727420548BF}" presName="parentText" presStyleLbl="node1" presStyleIdx="0" presStyleCnt="4">
        <dgm:presLayoutVars>
          <dgm:chMax val="0"/>
          <dgm:bulletEnabled val="1"/>
        </dgm:presLayoutVars>
      </dgm:prSet>
      <dgm:spPr/>
      <dgm:t>
        <a:bodyPr/>
        <a:lstStyle/>
        <a:p>
          <a:endParaRPr lang="en-US"/>
        </a:p>
      </dgm:t>
    </dgm:pt>
    <dgm:pt modelId="{F23B0FD5-4766-4F45-88FC-B1F996A2F938}" type="pres">
      <dgm:prSet presAssocID="{8AC2A179-1CA8-479C-9CC4-0D9029FCA303}" presName="spacer" presStyleCnt="0"/>
      <dgm:spPr/>
    </dgm:pt>
    <dgm:pt modelId="{28BAF0A7-2DBC-4EB5-BFB8-FDBDB4AD6BCC}" type="pres">
      <dgm:prSet presAssocID="{090D89F3-9CA9-4E0F-A14C-D945C06339E8}" presName="parentText" presStyleLbl="node1" presStyleIdx="1" presStyleCnt="4">
        <dgm:presLayoutVars>
          <dgm:chMax val="0"/>
          <dgm:bulletEnabled val="1"/>
        </dgm:presLayoutVars>
      </dgm:prSet>
      <dgm:spPr/>
      <dgm:t>
        <a:bodyPr/>
        <a:lstStyle/>
        <a:p>
          <a:endParaRPr lang="en-US"/>
        </a:p>
      </dgm:t>
    </dgm:pt>
    <dgm:pt modelId="{4C065DF2-F2E8-411E-BA84-16BA4C841351}" type="pres">
      <dgm:prSet presAssocID="{626D374A-4058-41FD-88BC-8C3506151569}" presName="spacer" presStyleCnt="0"/>
      <dgm:spPr/>
    </dgm:pt>
    <dgm:pt modelId="{D8BBA3B4-451F-4B18-976A-22778E893EAE}" type="pres">
      <dgm:prSet presAssocID="{B9448C62-98E4-4371-8DD1-6505B05868F7}" presName="parentText" presStyleLbl="node1" presStyleIdx="2" presStyleCnt="4">
        <dgm:presLayoutVars>
          <dgm:chMax val="0"/>
          <dgm:bulletEnabled val="1"/>
        </dgm:presLayoutVars>
      </dgm:prSet>
      <dgm:spPr/>
      <dgm:t>
        <a:bodyPr/>
        <a:lstStyle/>
        <a:p>
          <a:endParaRPr lang="en-US"/>
        </a:p>
      </dgm:t>
    </dgm:pt>
    <dgm:pt modelId="{CD1D1A63-4A35-4538-A81B-BA430F385B51}" type="pres">
      <dgm:prSet presAssocID="{9AB7C469-CAEC-400D-AD77-757A885C2A9F}" presName="spacer" presStyleCnt="0"/>
      <dgm:spPr/>
    </dgm:pt>
    <dgm:pt modelId="{111FA6AC-B682-4885-BF25-BDD5550DF0D1}" type="pres">
      <dgm:prSet presAssocID="{3451D792-D614-4502-8ABF-0A7912496A40}" presName="parentText" presStyleLbl="node1" presStyleIdx="3" presStyleCnt="4">
        <dgm:presLayoutVars>
          <dgm:chMax val="0"/>
          <dgm:bulletEnabled val="1"/>
        </dgm:presLayoutVars>
      </dgm:prSet>
      <dgm:spPr/>
      <dgm:t>
        <a:bodyPr/>
        <a:lstStyle/>
        <a:p>
          <a:endParaRPr lang="en-US"/>
        </a:p>
      </dgm:t>
    </dgm:pt>
  </dgm:ptLst>
  <dgm:cxnLst>
    <dgm:cxn modelId="{64AB2417-D305-4485-B92C-A30A81052C75}" srcId="{D1423F6B-B525-43A0-AA7A-4EE293833D69}" destId="{3451D792-D614-4502-8ABF-0A7912496A40}" srcOrd="3" destOrd="0" parTransId="{D2BD8208-7D65-4308-AE94-FE0AF36B516B}" sibTransId="{85A0E835-9FFC-441A-8915-86D3E9D3D15A}"/>
    <dgm:cxn modelId="{75F61AD1-66D0-4C1B-9BA5-FBB07899A162}" type="presOf" srcId="{D1423F6B-B525-43A0-AA7A-4EE293833D69}" destId="{A5BE5130-E97E-4180-A593-0BFF97A5EBE9}" srcOrd="0" destOrd="0" presId="urn:microsoft.com/office/officeart/2005/8/layout/vList2"/>
    <dgm:cxn modelId="{629709FB-FF7D-42E7-96C3-69B1653A6E90}" type="presOf" srcId="{C313F8CF-A8FF-4BB3-BFA1-5727420548BF}" destId="{E8F044CB-AFBF-4197-92F6-1EC957F5D47A}" srcOrd="0" destOrd="0" presId="urn:microsoft.com/office/officeart/2005/8/layout/vList2"/>
    <dgm:cxn modelId="{1E46D052-235A-47DD-B315-EF9DF7AED085}" srcId="{D1423F6B-B525-43A0-AA7A-4EE293833D69}" destId="{C313F8CF-A8FF-4BB3-BFA1-5727420548BF}" srcOrd="0" destOrd="0" parTransId="{4E503CB0-C7A7-4AD8-A8A9-5939EC59AF1D}" sibTransId="{8AC2A179-1CA8-479C-9CC4-0D9029FCA303}"/>
    <dgm:cxn modelId="{554F33BA-8E1A-44D6-898F-9A8DE5016191}" type="presOf" srcId="{090D89F3-9CA9-4E0F-A14C-D945C06339E8}" destId="{28BAF0A7-2DBC-4EB5-BFB8-FDBDB4AD6BCC}" srcOrd="0" destOrd="0" presId="urn:microsoft.com/office/officeart/2005/8/layout/vList2"/>
    <dgm:cxn modelId="{FE1863FF-DE37-44F4-988A-C4B7898EC59C}" type="presOf" srcId="{3451D792-D614-4502-8ABF-0A7912496A40}" destId="{111FA6AC-B682-4885-BF25-BDD5550DF0D1}" srcOrd="0" destOrd="0" presId="urn:microsoft.com/office/officeart/2005/8/layout/vList2"/>
    <dgm:cxn modelId="{69EEE215-5A36-4491-AAA4-2B12AF36AA2B}" type="presOf" srcId="{B9448C62-98E4-4371-8DD1-6505B05868F7}" destId="{D8BBA3B4-451F-4B18-976A-22778E893EAE}" srcOrd="0" destOrd="0" presId="urn:microsoft.com/office/officeart/2005/8/layout/vList2"/>
    <dgm:cxn modelId="{D05CC9C4-E5C7-4497-A00B-1B8775DBC127}" srcId="{D1423F6B-B525-43A0-AA7A-4EE293833D69}" destId="{090D89F3-9CA9-4E0F-A14C-D945C06339E8}" srcOrd="1" destOrd="0" parTransId="{3748CCBF-1EC2-4BA3-B885-F1C61A3C786F}" sibTransId="{626D374A-4058-41FD-88BC-8C3506151569}"/>
    <dgm:cxn modelId="{921EB772-0735-4AD8-9228-F996DC370973}" srcId="{D1423F6B-B525-43A0-AA7A-4EE293833D69}" destId="{B9448C62-98E4-4371-8DD1-6505B05868F7}" srcOrd="2" destOrd="0" parTransId="{4EF13CFF-C1AB-40C0-AF99-B9B8F6C09305}" sibTransId="{9AB7C469-CAEC-400D-AD77-757A885C2A9F}"/>
    <dgm:cxn modelId="{59F8107E-42E3-46BB-8DB6-ED97E59BD17F}" type="presParOf" srcId="{A5BE5130-E97E-4180-A593-0BFF97A5EBE9}" destId="{E8F044CB-AFBF-4197-92F6-1EC957F5D47A}" srcOrd="0" destOrd="0" presId="urn:microsoft.com/office/officeart/2005/8/layout/vList2"/>
    <dgm:cxn modelId="{9C9D57E6-0ADC-4DF1-89C0-12E89C77B789}" type="presParOf" srcId="{A5BE5130-E97E-4180-A593-0BFF97A5EBE9}" destId="{F23B0FD5-4766-4F45-88FC-B1F996A2F938}" srcOrd="1" destOrd="0" presId="urn:microsoft.com/office/officeart/2005/8/layout/vList2"/>
    <dgm:cxn modelId="{366A7F40-4DF2-4F6B-8B20-15512F94FEAC}" type="presParOf" srcId="{A5BE5130-E97E-4180-A593-0BFF97A5EBE9}" destId="{28BAF0A7-2DBC-4EB5-BFB8-FDBDB4AD6BCC}" srcOrd="2" destOrd="0" presId="urn:microsoft.com/office/officeart/2005/8/layout/vList2"/>
    <dgm:cxn modelId="{2D9EEF8A-2A14-40F2-A353-C983BEFC5FDE}" type="presParOf" srcId="{A5BE5130-E97E-4180-A593-0BFF97A5EBE9}" destId="{4C065DF2-F2E8-411E-BA84-16BA4C841351}" srcOrd="3" destOrd="0" presId="urn:microsoft.com/office/officeart/2005/8/layout/vList2"/>
    <dgm:cxn modelId="{92E51A20-9416-4D76-A215-C3096598D5F9}" type="presParOf" srcId="{A5BE5130-E97E-4180-A593-0BFF97A5EBE9}" destId="{D8BBA3B4-451F-4B18-976A-22778E893EAE}" srcOrd="4" destOrd="0" presId="urn:microsoft.com/office/officeart/2005/8/layout/vList2"/>
    <dgm:cxn modelId="{3FA02A70-CD55-454E-81DA-2C243CDA8144}" type="presParOf" srcId="{A5BE5130-E97E-4180-A593-0BFF97A5EBE9}" destId="{CD1D1A63-4A35-4538-A81B-BA430F385B51}" srcOrd="5" destOrd="0" presId="urn:microsoft.com/office/officeart/2005/8/layout/vList2"/>
    <dgm:cxn modelId="{474412C9-EC72-43E1-BA10-A3E40E43C856}" type="presParOf" srcId="{A5BE5130-E97E-4180-A593-0BFF97A5EBE9}" destId="{111FA6AC-B682-4885-BF25-BDD5550DF0D1}" srcOrd="6" destOrd="0" presId="urn:microsoft.com/office/officeart/2005/8/layout/vList2"/>
  </dgm:cxnLst>
  <dgm:bg/>
  <dgm:whole/>
</dgm:dataModel>
</file>

<file path=ppt/diagrams/data4.xml><?xml version="1.0" encoding="utf-8"?>
<dgm:dataModel xmlns:dgm="http://schemas.openxmlformats.org/drawingml/2006/diagram" xmlns:a="http://schemas.openxmlformats.org/drawingml/2006/main">
  <dgm:ptLst>
    <dgm:pt modelId="{C8DD8340-03EF-4879-B969-762F5103B737}" type="doc">
      <dgm:prSet loTypeId="urn:microsoft.com/office/officeart/2005/8/layout/venn2" loCatId="relationship" qsTypeId="urn:microsoft.com/office/officeart/2005/8/quickstyle/simple1" qsCatId="simple" csTypeId="urn:microsoft.com/office/officeart/2005/8/colors/accent1_2" csCatId="accent1" phldr="1"/>
      <dgm:spPr/>
      <dgm:t>
        <a:bodyPr/>
        <a:lstStyle/>
        <a:p>
          <a:endParaRPr lang="en-US"/>
        </a:p>
      </dgm:t>
    </dgm:pt>
    <dgm:pt modelId="{B86B9B69-93C6-4608-8571-6E6C32DD29DD}">
      <dgm:prSet phldrT="[Text]">
        <dgm:style>
          <a:lnRef idx="0">
            <a:schemeClr val="accent2"/>
          </a:lnRef>
          <a:fillRef idx="3">
            <a:schemeClr val="accent2"/>
          </a:fillRef>
          <a:effectRef idx="3">
            <a:schemeClr val="accent2"/>
          </a:effectRef>
          <a:fontRef idx="minor">
            <a:schemeClr val="lt1"/>
          </a:fontRef>
        </dgm:style>
      </dgm:prSet>
      <dgm:spPr/>
      <dgm:t>
        <a:bodyPr/>
        <a:lstStyle/>
        <a:p>
          <a:r>
            <a:rPr lang="en-US" dirty="0" smtClean="0"/>
            <a:t>Release Build</a:t>
          </a:r>
          <a:endParaRPr lang="en-US" dirty="0"/>
        </a:p>
      </dgm:t>
    </dgm:pt>
    <dgm:pt modelId="{0B07AE98-487B-499E-AB41-B2C6FD6F1AC4}" type="parTrans" cxnId="{E6BEF8DA-4333-4C2F-8D4F-695DDD07D6B8}">
      <dgm:prSet/>
      <dgm:spPr/>
      <dgm:t>
        <a:bodyPr/>
        <a:lstStyle/>
        <a:p>
          <a:endParaRPr lang="en-US"/>
        </a:p>
      </dgm:t>
    </dgm:pt>
    <dgm:pt modelId="{D65D03DB-84E0-4F8A-87F0-D6284E7CA9CF}" type="sibTrans" cxnId="{E6BEF8DA-4333-4C2F-8D4F-695DDD07D6B8}">
      <dgm:prSet/>
      <dgm:spPr/>
      <dgm:t>
        <a:bodyPr/>
        <a:lstStyle/>
        <a:p>
          <a:endParaRPr lang="en-US"/>
        </a:p>
      </dgm:t>
    </dgm:pt>
    <dgm:pt modelId="{4B1E90A7-7811-4478-9CEF-1CC7D7FB7A6C}">
      <dgm:prSet phldrT="[Text]">
        <dgm:style>
          <a:lnRef idx="0">
            <a:schemeClr val="accent2"/>
          </a:lnRef>
          <a:fillRef idx="3">
            <a:schemeClr val="accent2"/>
          </a:fillRef>
          <a:effectRef idx="3">
            <a:schemeClr val="accent2"/>
          </a:effectRef>
          <a:fontRef idx="minor">
            <a:schemeClr val="lt1"/>
          </a:fontRef>
        </dgm:style>
      </dgm:prSet>
      <dgm:spPr/>
      <dgm:t>
        <a:bodyPr/>
        <a:lstStyle/>
        <a:p>
          <a:r>
            <a:rPr lang="en-US" dirty="0" smtClean="0"/>
            <a:t>Dev Build</a:t>
          </a:r>
          <a:endParaRPr lang="en-US" dirty="0"/>
        </a:p>
      </dgm:t>
    </dgm:pt>
    <dgm:pt modelId="{949DDE0D-DDDB-4447-AB3E-933CABF2B2FE}" type="parTrans" cxnId="{F4818853-9D07-4D6A-BC53-EB01DEFB1D39}">
      <dgm:prSet/>
      <dgm:spPr/>
      <dgm:t>
        <a:bodyPr/>
        <a:lstStyle/>
        <a:p>
          <a:endParaRPr lang="en-US"/>
        </a:p>
      </dgm:t>
    </dgm:pt>
    <dgm:pt modelId="{63792E3E-9232-4657-B579-2E1C4E6E72E7}" type="sibTrans" cxnId="{F4818853-9D07-4D6A-BC53-EB01DEFB1D39}">
      <dgm:prSet/>
      <dgm:spPr/>
      <dgm:t>
        <a:bodyPr/>
        <a:lstStyle/>
        <a:p>
          <a:endParaRPr lang="en-US"/>
        </a:p>
      </dgm:t>
    </dgm:pt>
    <dgm:pt modelId="{C0FE76B3-7BAB-416E-B86C-566D0A9E2ADE}">
      <dgm:prSet phldrT="[Text]">
        <dgm:style>
          <a:lnRef idx="0">
            <a:schemeClr val="accent2"/>
          </a:lnRef>
          <a:fillRef idx="3">
            <a:schemeClr val="accent2"/>
          </a:fillRef>
          <a:effectRef idx="3">
            <a:schemeClr val="accent2"/>
          </a:effectRef>
          <a:fontRef idx="minor">
            <a:schemeClr val="lt1"/>
          </a:fontRef>
        </dgm:style>
      </dgm:prSet>
      <dgm:spPr/>
      <dgm:t>
        <a:bodyPr/>
        <a:lstStyle/>
        <a:p>
          <a:r>
            <a:rPr lang="en-US" dirty="0" smtClean="0"/>
            <a:t>Private Build</a:t>
          </a:r>
          <a:endParaRPr lang="en-US" dirty="0"/>
        </a:p>
      </dgm:t>
    </dgm:pt>
    <dgm:pt modelId="{6E832F72-F44E-494E-A655-686CBCA39C5C}" type="parTrans" cxnId="{16D10656-80B7-4A23-AF2C-2D083BDBD58E}">
      <dgm:prSet/>
      <dgm:spPr/>
      <dgm:t>
        <a:bodyPr/>
        <a:lstStyle/>
        <a:p>
          <a:endParaRPr lang="en-US"/>
        </a:p>
      </dgm:t>
    </dgm:pt>
    <dgm:pt modelId="{6EC44ADE-DCC1-4A68-9CB4-BA42FB60BB6F}" type="sibTrans" cxnId="{16D10656-80B7-4A23-AF2C-2D083BDBD58E}">
      <dgm:prSet/>
      <dgm:spPr/>
      <dgm:t>
        <a:bodyPr/>
        <a:lstStyle/>
        <a:p>
          <a:endParaRPr lang="en-US"/>
        </a:p>
      </dgm:t>
    </dgm:pt>
    <dgm:pt modelId="{E4AE375B-2D79-4CCF-B825-BAD672E01972}">
      <dgm:prSet phldrT="[Text]">
        <dgm:style>
          <a:lnRef idx="0">
            <a:schemeClr val="accent2"/>
          </a:lnRef>
          <a:fillRef idx="3">
            <a:schemeClr val="accent2"/>
          </a:fillRef>
          <a:effectRef idx="3">
            <a:schemeClr val="accent2"/>
          </a:effectRef>
          <a:fontRef idx="minor">
            <a:schemeClr val="lt1"/>
          </a:fontRef>
        </dgm:style>
      </dgm:prSet>
      <dgm:spPr/>
      <dgm:t>
        <a:bodyPr/>
        <a:lstStyle/>
        <a:p>
          <a:r>
            <a:rPr lang="en-US" dirty="0" smtClean="0"/>
            <a:t>IDE+</a:t>
          </a:r>
          <a:endParaRPr lang="en-US" dirty="0"/>
        </a:p>
      </dgm:t>
    </dgm:pt>
    <dgm:pt modelId="{11296BF9-37D1-48FC-A9B0-C74D570E88A1}" type="parTrans" cxnId="{2F1F3585-BD23-4386-AC5E-4C903C15EC14}">
      <dgm:prSet/>
      <dgm:spPr/>
      <dgm:t>
        <a:bodyPr/>
        <a:lstStyle/>
        <a:p>
          <a:endParaRPr lang="en-US"/>
        </a:p>
      </dgm:t>
    </dgm:pt>
    <dgm:pt modelId="{A89D3F44-EBF0-4227-B17A-BE3D71892EED}" type="sibTrans" cxnId="{2F1F3585-BD23-4386-AC5E-4C903C15EC14}">
      <dgm:prSet/>
      <dgm:spPr/>
      <dgm:t>
        <a:bodyPr/>
        <a:lstStyle/>
        <a:p>
          <a:endParaRPr lang="en-US"/>
        </a:p>
      </dgm:t>
    </dgm:pt>
    <dgm:pt modelId="{766C60B5-C72B-4663-B690-57A3AD9CAE5A}">
      <dgm:prSet phldrT="[Text]">
        <dgm:style>
          <a:lnRef idx="0">
            <a:schemeClr val="accent2"/>
          </a:lnRef>
          <a:fillRef idx="3">
            <a:schemeClr val="accent2"/>
          </a:fillRef>
          <a:effectRef idx="3">
            <a:schemeClr val="accent2"/>
          </a:effectRef>
          <a:fontRef idx="minor">
            <a:schemeClr val="lt1"/>
          </a:fontRef>
        </dgm:style>
      </dgm:prSet>
      <dgm:spPr/>
      <dgm:t>
        <a:bodyPr/>
        <a:lstStyle/>
        <a:p>
          <a:r>
            <a:rPr lang="en-US" dirty="0" smtClean="0"/>
            <a:t>QA Build</a:t>
          </a:r>
          <a:endParaRPr lang="en-US" dirty="0"/>
        </a:p>
      </dgm:t>
    </dgm:pt>
    <dgm:pt modelId="{2A8B3B82-B6F7-4B4B-9686-EB975FAC2109}" type="parTrans" cxnId="{ABB24200-BFDA-4E24-8554-1A7002C13621}">
      <dgm:prSet/>
      <dgm:spPr/>
      <dgm:t>
        <a:bodyPr/>
        <a:lstStyle/>
        <a:p>
          <a:endParaRPr lang="en-US"/>
        </a:p>
      </dgm:t>
    </dgm:pt>
    <dgm:pt modelId="{051C9EF7-B6B5-4E27-9109-AEE93CBE5A78}" type="sibTrans" cxnId="{ABB24200-BFDA-4E24-8554-1A7002C13621}">
      <dgm:prSet/>
      <dgm:spPr/>
      <dgm:t>
        <a:bodyPr/>
        <a:lstStyle/>
        <a:p>
          <a:endParaRPr lang="en-US"/>
        </a:p>
      </dgm:t>
    </dgm:pt>
    <dgm:pt modelId="{E616EFC7-ADE3-4ADF-BC60-15AC45835065}" type="pres">
      <dgm:prSet presAssocID="{C8DD8340-03EF-4879-B969-762F5103B737}" presName="Name0" presStyleCnt="0">
        <dgm:presLayoutVars>
          <dgm:chMax val="7"/>
          <dgm:resizeHandles val="exact"/>
        </dgm:presLayoutVars>
      </dgm:prSet>
      <dgm:spPr/>
      <dgm:t>
        <a:bodyPr/>
        <a:lstStyle/>
        <a:p>
          <a:endParaRPr lang="en-US"/>
        </a:p>
      </dgm:t>
    </dgm:pt>
    <dgm:pt modelId="{260951E9-D9FD-48FB-A2A8-B45A4DC54E5A}" type="pres">
      <dgm:prSet presAssocID="{C8DD8340-03EF-4879-B969-762F5103B737}" presName="comp1" presStyleCnt="0"/>
      <dgm:spPr/>
    </dgm:pt>
    <dgm:pt modelId="{AB58BC32-4C3A-4BF0-B4A4-F92BF6148561}" type="pres">
      <dgm:prSet presAssocID="{C8DD8340-03EF-4879-B969-762F5103B737}" presName="circle1" presStyleLbl="node1" presStyleIdx="0" presStyleCnt="5"/>
      <dgm:spPr/>
      <dgm:t>
        <a:bodyPr/>
        <a:lstStyle/>
        <a:p>
          <a:endParaRPr lang="en-US"/>
        </a:p>
      </dgm:t>
    </dgm:pt>
    <dgm:pt modelId="{26CA4560-598E-4725-BB31-E8FC26F0DEA8}" type="pres">
      <dgm:prSet presAssocID="{C8DD8340-03EF-4879-B969-762F5103B737}" presName="c1text" presStyleLbl="node1" presStyleIdx="0" presStyleCnt="5">
        <dgm:presLayoutVars>
          <dgm:bulletEnabled val="1"/>
        </dgm:presLayoutVars>
      </dgm:prSet>
      <dgm:spPr/>
      <dgm:t>
        <a:bodyPr/>
        <a:lstStyle/>
        <a:p>
          <a:endParaRPr lang="en-US"/>
        </a:p>
      </dgm:t>
    </dgm:pt>
    <dgm:pt modelId="{F066AB5C-355E-45F2-80E7-6F1069955AA5}" type="pres">
      <dgm:prSet presAssocID="{C8DD8340-03EF-4879-B969-762F5103B737}" presName="comp2" presStyleCnt="0"/>
      <dgm:spPr/>
    </dgm:pt>
    <dgm:pt modelId="{71D248D3-9C01-466C-8AA9-04423685C250}" type="pres">
      <dgm:prSet presAssocID="{C8DD8340-03EF-4879-B969-762F5103B737}" presName="circle2" presStyleLbl="node1" presStyleIdx="1" presStyleCnt="5"/>
      <dgm:spPr/>
      <dgm:t>
        <a:bodyPr/>
        <a:lstStyle/>
        <a:p>
          <a:endParaRPr lang="en-US"/>
        </a:p>
      </dgm:t>
    </dgm:pt>
    <dgm:pt modelId="{712D0CFC-C267-480D-8820-2886C149A973}" type="pres">
      <dgm:prSet presAssocID="{C8DD8340-03EF-4879-B969-762F5103B737}" presName="c2text" presStyleLbl="node1" presStyleIdx="1" presStyleCnt="5">
        <dgm:presLayoutVars>
          <dgm:bulletEnabled val="1"/>
        </dgm:presLayoutVars>
      </dgm:prSet>
      <dgm:spPr/>
      <dgm:t>
        <a:bodyPr/>
        <a:lstStyle/>
        <a:p>
          <a:endParaRPr lang="en-US"/>
        </a:p>
      </dgm:t>
    </dgm:pt>
    <dgm:pt modelId="{0899B567-00A7-4B3F-967E-9C45EECD93D4}" type="pres">
      <dgm:prSet presAssocID="{C8DD8340-03EF-4879-B969-762F5103B737}" presName="comp3" presStyleCnt="0"/>
      <dgm:spPr/>
    </dgm:pt>
    <dgm:pt modelId="{DD430DBE-4BAE-4D80-8BB9-C1ED1E9ED996}" type="pres">
      <dgm:prSet presAssocID="{C8DD8340-03EF-4879-B969-762F5103B737}" presName="circle3" presStyleLbl="node1" presStyleIdx="2" presStyleCnt="5"/>
      <dgm:spPr/>
      <dgm:t>
        <a:bodyPr/>
        <a:lstStyle/>
        <a:p>
          <a:endParaRPr lang="en-US"/>
        </a:p>
      </dgm:t>
    </dgm:pt>
    <dgm:pt modelId="{0C458B7E-C497-4E15-97FF-9337DD9E5036}" type="pres">
      <dgm:prSet presAssocID="{C8DD8340-03EF-4879-B969-762F5103B737}" presName="c3text" presStyleLbl="node1" presStyleIdx="2" presStyleCnt="5">
        <dgm:presLayoutVars>
          <dgm:bulletEnabled val="1"/>
        </dgm:presLayoutVars>
      </dgm:prSet>
      <dgm:spPr/>
      <dgm:t>
        <a:bodyPr/>
        <a:lstStyle/>
        <a:p>
          <a:endParaRPr lang="en-US"/>
        </a:p>
      </dgm:t>
    </dgm:pt>
    <dgm:pt modelId="{83BCDD97-232A-4927-B72C-3859CE778920}" type="pres">
      <dgm:prSet presAssocID="{C8DD8340-03EF-4879-B969-762F5103B737}" presName="comp4" presStyleCnt="0"/>
      <dgm:spPr/>
    </dgm:pt>
    <dgm:pt modelId="{A8A57643-65D8-4B3E-BE31-DA0AE075ACD6}" type="pres">
      <dgm:prSet presAssocID="{C8DD8340-03EF-4879-B969-762F5103B737}" presName="circle4" presStyleLbl="node1" presStyleIdx="3" presStyleCnt="5"/>
      <dgm:spPr/>
      <dgm:t>
        <a:bodyPr/>
        <a:lstStyle/>
        <a:p>
          <a:endParaRPr lang="en-US"/>
        </a:p>
      </dgm:t>
    </dgm:pt>
    <dgm:pt modelId="{592B6E4C-97B4-47FB-9067-45DE94E849C3}" type="pres">
      <dgm:prSet presAssocID="{C8DD8340-03EF-4879-B969-762F5103B737}" presName="c4text" presStyleLbl="node1" presStyleIdx="3" presStyleCnt="5">
        <dgm:presLayoutVars>
          <dgm:bulletEnabled val="1"/>
        </dgm:presLayoutVars>
      </dgm:prSet>
      <dgm:spPr/>
      <dgm:t>
        <a:bodyPr/>
        <a:lstStyle/>
        <a:p>
          <a:endParaRPr lang="en-US"/>
        </a:p>
      </dgm:t>
    </dgm:pt>
    <dgm:pt modelId="{4BF7F002-6073-476D-9922-EF9CF99E877A}" type="pres">
      <dgm:prSet presAssocID="{C8DD8340-03EF-4879-B969-762F5103B737}" presName="comp5" presStyleCnt="0"/>
      <dgm:spPr/>
    </dgm:pt>
    <dgm:pt modelId="{A14708A2-F5EB-4E68-AFFA-A653F21A1D41}" type="pres">
      <dgm:prSet presAssocID="{C8DD8340-03EF-4879-B969-762F5103B737}" presName="circle5" presStyleLbl="node1" presStyleIdx="4" presStyleCnt="5"/>
      <dgm:spPr/>
      <dgm:t>
        <a:bodyPr/>
        <a:lstStyle/>
        <a:p>
          <a:endParaRPr lang="en-US"/>
        </a:p>
      </dgm:t>
    </dgm:pt>
    <dgm:pt modelId="{E7597F98-19E2-47D7-ABC7-E1025499CB1A}" type="pres">
      <dgm:prSet presAssocID="{C8DD8340-03EF-4879-B969-762F5103B737}" presName="c5text" presStyleLbl="node1" presStyleIdx="4" presStyleCnt="5">
        <dgm:presLayoutVars>
          <dgm:bulletEnabled val="1"/>
        </dgm:presLayoutVars>
      </dgm:prSet>
      <dgm:spPr/>
      <dgm:t>
        <a:bodyPr/>
        <a:lstStyle/>
        <a:p>
          <a:endParaRPr lang="en-US"/>
        </a:p>
      </dgm:t>
    </dgm:pt>
  </dgm:ptLst>
  <dgm:cxnLst>
    <dgm:cxn modelId="{F4818853-9D07-4D6A-BC53-EB01DEFB1D39}" srcId="{C8DD8340-03EF-4879-B969-762F5103B737}" destId="{4B1E90A7-7811-4478-9CEF-1CC7D7FB7A6C}" srcOrd="2" destOrd="0" parTransId="{949DDE0D-DDDB-4447-AB3E-933CABF2B2FE}" sibTransId="{63792E3E-9232-4657-B579-2E1C4E6E72E7}"/>
    <dgm:cxn modelId="{2F1F3585-BD23-4386-AC5E-4C903C15EC14}" srcId="{C8DD8340-03EF-4879-B969-762F5103B737}" destId="{E4AE375B-2D79-4CCF-B825-BAD672E01972}" srcOrd="4" destOrd="0" parTransId="{11296BF9-37D1-48FC-A9B0-C74D570E88A1}" sibTransId="{A89D3F44-EBF0-4227-B17A-BE3D71892EED}"/>
    <dgm:cxn modelId="{CCB27F8B-6BEB-4723-80DC-3DD84A35959B}" type="presOf" srcId="{C8DD8340-03EF-4879-B969-762F5103B737}" destId="{E616EFC7-ADE3-4ADF-BC60-15AC45835065}" srcOrd="0" destOrd="0" presId="urn:microsoft.com/office/officeart/2005/8/layout/venn2"/>
    <dgm:cxn modelId="{C08C452C-9948-4B76-A88E-23EA1A343DFD}" type="presOf" srcId="{C0FE76B3-7BAB-416E-B86C-566D0A9E2ADE}" destId="{592B6E4C-97B4-47FB-9067-45DE94E849C3}" srcOrd="1" destOrd="0" presId="urn:microsoft.com/office/officeart/2005/8/layout/venn2"/>
    <dgm:cxn modelId="{EDA81B43-0BCB-4781-9C45-F476ED85426E}" type="presOf" srcId="{E4AE375B-2D79-4CCF-B825-BAD672E01972}" destId="{E7597F98-19E2-47D7-ABC7-E1025499CB1A}" srcOrd="1" destOrd="0" presId="urn:microsoft.com/office/officeart/2005/8/layout/venn2"/>
    <dgm:cxn modelId="{179976BE-CDB6-4862-8942-8B3DCEFEF455}" type="presOf" srcId="{766C60B5-C72B-4663-B690-57A3AD9CAE5A}" destId="{AB58BC32-4C3A-4BF0-B4A4-F92BF6148561}" srcOrd="0" destOrd="0" presId="urn:microsoft.com/office/officeart/2005/8/layout/venn2"/>
    <dgm:cxn modelId="{DDFA657B-D5C8-455E-B1F9-227A28D6DFB1}" type="presOf" srcId="{B86B9B69-93C6-4608-8571-6E6C32DD29DD}" destId="{712D0CFC-C267-480D-8820-2886C149A973}" srcOrd="1" destOrd="0" presId="urn:microsoft.com/office/officeart/2005/8/layout/venn2"/>
    <dgm:cxn modelId="{D0591893-E9FC-4D65-8DCF-5785173A6432}" type="presOf" srcId="{E4AE375B-2D79-4CCF-B825-BAD672E01972}" destId="{A14708A2-F5EB-4E68-AFFA-A653F21A1D41}" srcOrd="0" destOrd="0" presId="urn:microsoft.com/office/officeart/2005/8/layout/venn2"/>
    <dgm:cxn modelId="{95A01C8F-CA2A-467F-B62C-F00F9EC86B69}" type="presOf" srcId="{766C60B5-C72B-4663-B690-57A3AD9CAE5A}" destId="{26CA4560-598E-4725-BB31-E8FC26F0DEA8}" srcOrd="1" destOrd="0" presId="urn:microsoft.com/office/officeart/2005/8/layout/venn2"/>
    <dgm:cxn modelId="{EFA767CF-380A-4EB3-8C74-27741B0DC8B1}" type="presOf" srcId="{B86B9B69-93C6-4608-8571-6E6C32DD29DD}" destId="{71D248D3-9C01-466C-8AA9-04423685C250}" srcOrd="0" destOrd="0" presId="urn:microsoft.com/office/officeart/2005/8/layout/venn2"/>
    <dgm:cxn modelId="{3C0DEC7F-82F6-449C-B03C-7D77FF2DFB59}" type="presOf" srcId="{4B1E90A7-7811-4478-9CEF-1CC7D7FB7A6C}" destId="{DD430DBE-4BAE-4D80-8BB9-C1ED1E9ED996}" srcOrd="0" destOrd="0" presId="urn:microsoft.com/office/officeart/2005/8/layout/venn2"/>
    <dgm:cxn modelId="{5A61F7F3-A2AC-4DA1-AC48-434574264E35}" type="presOf" srcId="{4B1E90A7-7811-4478-9CEF-1CC7D7FB7A6C}" destId="{0C458B7E-C497-4E15-97FF-9337DD9E5036}" srcOrd="1" destOrd="0" presId="urn:microsoft.com/office/officeart/2005/8/layout/venn2"/>
    <dgm:cxn modelId="{17CE8390-268E-45F3-9F37-547C7182D450}" type="presOf" srcId="{C0FE76B3-7BAB-416E-B86C-566D0A9E2ADE}" destId="{A8A57643-65D8-4B3E-BE31-DA0AE075ACD6}" srcOrd="0" destOrd="0" presId="urn:microsoft.com/office/officeart/2005/8/layout/venn2"/>
    <dgm:cxn modelId="{16D10656-80B7-4A23-AF2C-2D083BDBD58E}" srcId="{C8DD8340-03EF-4879-B969-762F5103B737}" destId="{C0FE76B3-7BAB-416E-B86C-566D0A9E2ADE}" srcOrd="3" destOrd="0" parTransId="{6E832F72-F44E-494E-A655-686CBCA39C5C}" sibTransId="{6EC44ADE-DCC1-4A68-9CB4-BA42FB60BB6F}"/>
    <dgm:cxn modelId="{ABB24200-BFDA-4E24-8554-1A7002C13621}" srcId="{C8DD8340-03EF-4879-B969-762F5103B737}" destId="{766C60B5-C72B-4663-B690-57A3AD9CAE5A}" srcOrd="0" destOrd="0" parTransId="{2A8B3B82-B6F7-4B4B-9686-EB975FAC2109}" sibTransId="{051C9EF7-B6B5-4E27-9109-AEE93CBE5A78}"/>
    <dgm:cxn modelId="{E6BEF8DA-4333-4C2F-8D4F-695DDD07D6B8}" srcId="{C8DD8340-03EF-4879-B969-762F5103B737}" destId="{B86B9B69-93C6-4608-8571-6E6C32DD29DD}" srcOrd="1" destOrd="0" parTransId="{0B07AE98-487B-499E-AB41-B2C6FD6F1AC4}" sibTransId="{D65D03DB-84E0-4F8A-87F0-D6284E7CA9CF}"/>
    <dgm:cxn modelId="{4D2CC153-6871-4E42-BEDC-23E3BEA6588C}" type="presParOf" srcId="{E616EFC7-ADE3-4ADF-BC60-15AC45835065}" destId="{260951E9-D9FD-48FB-A2A8-B45A4DC54E5A}" srcOrd="0" destOrd="0" presId="urn:microsoft.com/office/officeart/2005/8/layout/venn2"/>
    <dgm:cxn modelId="{6110AF05-C902-4725-AA8A-6AB309598163}" type="presParOf" srcId="{260951E9-D9FD-48FB-A2A8-B45A4DC54E5A}" destId="{AB58BC32-4C3A-4BF0-B4A4-F92BF6148561}" srcOrd="0" destOrd="0" presId="urn:microsoft.com/office/officeart/2005/8/layout/venn2"/>
    <dgm:cxn modelId="{66B75CCF-E036-4FDE-9DDE-7B9812F4084F}" type="presParOf" srcId="{260951E9-D9FD-48FB-A2A8-B45A4DC54E5A}" destId="{26CA4560-598E-4725-BB31-E8FC26F0DEA8}" srcOrd="1" destOrd="0" presId="urn:microsoft.com/office/officeart/2005/8/layout/venn2"/>
    <dgm:cxn modelId="{04AC60CC-8EB0-4ADA-AA67-D5893CBE8167}" type="presParOf" srcId="{E616EFC7-ADE3-4ADF-BC60-15AC45835065}" destId="{F066AB5C-355E-45F2-80E7-6F1069955AA5}" srcOrd="1" destOrd="0" presId="urn:microsoft.com/office/officeart/2005/8/layout/venn2"/>
    <dgm:cxn modelId="{F4D08B73-B9DA-4868-B142-20BCEF917DBD}" type="presParOf" srcId="{F066AB5C-355E-45F2-80E7-6F1069955AA5}" destId="{71D248D3-9C01-466C-8AA9-04423685C250}" srcOrd="0" destOrd="0" presId="urn:microsoft.com/office/officeart/2005/8/layout/venn2"/>
    <dgm:cxn modelId="{13326390-5BBB-4896-8104-ECB27C8190F2}" type="presParOf" srcId="{F066AB5C-355E-45F2-80E7-6F1069955AA5}" destId="{712D0CFC-C267-480D-8820-2886C149A973}" srcOrd="1" destOrd="0" presId="urn:microsoft.com/office/officeart/2005/8/layout/venn2"/>
    <dgm:cxn modelId="{3602C606-1C30-4E01-AFF2-FCCC3F55D2CA}" type="presParOf" srcId="{E616EFC7-ADE3-4ADF-BC60-15AC45835065}" destId="{0899B567-00A7-4B3F-967E-9C45EECD93D4}" srcOrd="2" destOrd="0" presId="urn:microsoft.com/office/officeart/2005/8/layout/venn2"/>
    <dgm:cxn modelId="{80624264-EC48-468E-BBA2-2BAF10F6DE1A}" type="presParOf" srcId="{0899B567-00A7-4B3F-967E-9C45EECD93D4}" destId="{DD430DBE-4BAE-4D80-8BB9-C1ED1E9ED996}" srcOrd="0" destOrd="0" presId="urn:microsoft.com/office/officeart/2005/8/layout/venn2"/>
    <dgm:cxn modelId="{D17A20E0-593F-4FE5-B27C-16EE574E1C74}" type="presParOf" srcId="{0899B567-00A7-4B3F-967E-9C45EECD93D4}" destId="{0C458B7E-C497-4E15-97FF-9337DD9E5036}" srcOrd="1" destOrd="0" presId="urn:microsoft.com/office/officeart/2005/8/layout/venn2"/>
    <dgm:cxn modelId="{F9B19E9E-CDCE-402E-8C5D-D30C1A3EB623}" type="presParOf" srcId="{E616EFC7-ADE3-4ADF-BC60-15AC45835065}" destId="{83BCDD97-232A-4927-B72C-3859CE778920}" srcOrd="3" destOrd="0" presId="urn:microsoft.com/office/officeart/2005/8/layout/venn2"/>
    <dgm:cxn modelId="{676F6C50-430D-49DD-A68A-8B91519B18CC}" type="presParOf" srcId="{83BCDD97-232A-4927-B72C-3859CE778920}" destId="{A8A57643-65D8-4B3E-BE31-DA0AE075ACD6}" srcOrd="0" destOrd="0" presId="urn:microsoft.com/office/officeart/2005/8/layout/venn2"/>
    <dgm:cxn modelId="{2320EF5A-ABB6-42C4-9121-E354E1DF5B8A}" type="presParOf" srcId="{83BCDD97-232A-4927-B72C-3859CE778920}" destId="{592B6E4C-97B4-47FB-9067-45DE94E849C3}" srcOrd="1" destOrd="0" presId="urn:microsoft.com/office/officeart/2005/8/layout/venn2"/>
    <dgm:cxn modelId="{8A0D1B39-F784-4EB4-9DCB-48795B3C66AB}" type="presParOf" srcId="{E616EFC7-ADE3-4ADF-BC60-15AC45835065}" destId="{4BF7F002-6073-476D-9922-EF9CF99E877A}" srcOrd="4" destOrd="0" presId="urn:microsoft.com/office/officeart/2005/8/layout/venn2"/>
    <dgm:cxn modelId="{3563E43D-486E-4AB1-9C0F-19F4886EB6AF}" type="presParOf" srcId="{4BF7F002-6073-476D-9922-EF9CF99E877A}" destId="{A14708A2-F5EB-4E68-AFFA-A653F21A1D41}" srcOrd="0" destOrd="0" presId="urn:microsoft.com/office/officeart/2005/8/layout/venn2"/>
    <dgm:cxn modelId="{3627426D-3142-41C0-BD5D-B95E0CD0DE00}" type="presParOf" srcId="{4BF7F002-6073-476D-9922-EF9CF99E877A}" destId="{E7597F98-19E2-47D7-ABC7-E1025499CB1A}" srcOrd="1" destOrd="0" presId="urn:microsoft.com/office/officeart/2005/8/layout/venn2"/>
  </dgm:cxnLst>
  <dgm:bg/>
  <dgm:whole/>
</dgm:dataModel>
</file>

<file path=ppt/diagrams/layout1.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2.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9" name="Rectangle 1"/>
          <p:cNvSpPr>
            <a:spLocks noGrp="1" noRot="1" noChangeAspect="1" noChangeArrowheads="1"/>
          </p:cNvSpPr>
          <p:nvPr>
            <p:ph type="sldImg"/>
          </p:nvPr>
        </p:nvSpPr>
        <p:spPr bwMode="auto">
          <a:xfrm>
            <a:off x="0" y="695325"/>
            <a:ext cx="0" cy="0"/>
          </a:xfrm>
          <a:prstGeom prst="rect">
            <a:avLst/>
          </a:prstGeom>
          <a:noFill/>
          <a:ln w="9525">
            <a:noFill/>
            <a:round/>
            <a:headEnd/>
            <a:tailEnd/>
          </a:ln>
          <a:effectLst/>
        </p:spPr>
      </p:sp>
      <p:sp>
        <p:nvSpPr>
          <p:cNvPr id="2050" name="Rectangle 2"/>
          <p:cNvSpPr>
            <a:spLocks noGrp="1" noChangeArrowheads="1"/>
          </p:cNvSpPr>
          <p:nvPr>
            <p:ph type="body"/>
          </p:nvPr>
        </p:nvSpPr>
        <p:spPr bwMode="auto">
          <a:xfrm>
            <a:off x="685800" y="4343400"/>
            <a:ext cx="5484813" cy="4113213"/>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p>
            <a:pPr lvl="0"/>
            <a:endParaRPr lang="en-US" smtClean="0"/>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1pPr>
    <a:lvl2pPr marL="742950" indent="-285750" algn="l" defTabSz="457200"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2pPr>
    <a:lvl3pPr marL="1143000" indent="-228600" algn="l" defTabSz="457200"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3pPr>
    <a:lvl4pPr marL="1600200" indent="-228600" algn="l" defTabSz="457200"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4pPr>
    <a:lvl5pPr marL="2057400" indent="-228600" algn="l" defTabSz="457200"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673"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28674" name="Rectangle 2"/>
          <p:cNvSpPr txBox="1">
            <a:spLocks noGrp="1" noChangeArrowheads="1"/>
          </p:cNvSpPr>
          <p:nvPr>
            <p:ph type="body" idx="1"/>
          </p:nvPr>
        </p:nvSpPr>
        <p:spPr bwMode="auto">
          <a:xfrm>
            <a:off x="685800" y="4343400"/>
            <a:ext cx="5486400" cy="4114800"/>
          </a:xfrm>
          <a:prstGeom prst="rect">
            <a:avLst/>
          </a:prstGeom>
          <a:noFill/>
          <a:ln>
            <a:round/>
            <a:headEnd/>
            <a:tailEnd/>
          </a:ln>
        </p:spPr>
        <p:txBody>
          <a:bodyPr wrap="none" anchor="ct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913"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38914" name="Rectangle 2"/>
          <p:cNvSpPr txBox="1">
            <a:spLocks noGrp="1" noChangeArrowheads="1"/>
          </p:cNvSpPr>
          <p:nvPr>
            <p:ph type="body" idx="1"/>
          </p:nvPr>
        </p:nvSpPr>
        <p:spPr bwMode="auto">
          <a:xfrm>
            <a:off x="685800" y="4343400"/>
            <a:ext cx="5486400" cy="4114800"/>
          </a:xfrm>
          <a:prstGeom prst="rect">
            <a:avLst/>
          </a:prstGeom>
          <a:noFill/>
          <a:ln>
            <a:round/>
            <a:headEnd/>
            <a:tailEnd/>
          </a:ln>
        </p:spPr>
        <p:txBody>
          <a:bodyPr wrap="none" anchor="ct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865" name="Rectangle 1"/>
          <p:cNvSpPr txBox="1">
            <a:spLocks noGrp="1" noRot="1" noChangeAspect="1" noChangeArrowheads="1"/>
          </p:cNvSpPr>
          <p:nvPr>
            <p:ph type="sldImg"/>
          </p:nvPr>
        </p:nvSpPr>
        <p:spPr bwMode="auto">
          <a:xfrm>
            <a:off x="1588" y="0"/>
            <a:ext cx="1587" cy="1588"/>
          </a:xfrm>
          <a:prstGeom prst="rect">
            <a:avLst/>
          </a:prstGeom>
          <a:solidFill>
            <a:srgbClr val="FFFFFF"/>
          </a:solidFill>
          <a:ln>
            <a:solidFill>
              <a:srgbClr val="000000"/>
            </a:solidFill>
            <a:miter lim="800000"/>
            <a:headEnd/>
            <a:tailEnd/>
          </a:ln>
        </p:spPr>
      </p:sp>
      <p:sp>
        <p:nvSpPr>
          <p:cNvPr id="36866" name="Rectangle 2"/>
          <p:cNvSpPr txBox="1">
            <a:spLocks noGrp="1" noChangeArrowheads="1"/>
          </p:cNvSpPr>
          <p:nvPr>
            <p:ph type="body" idx="1"/>
          </p:nvPr>
        </p:nvSpPr>
        <p:spPr bwMode="auto">
          <a:xfrm>
            <a:off x="685800" y="4343400"/>
            <a:ext cx="5486400" cy="4024313"/>
          </a:xfrm>
          <a:prstGeom prst="rect">
            <a:avLst/>
          </a:prstGeom>
          <a:noFill/>
          <a:ln>
            <a:round/>
            <a:headEnd/>
            <a:tailEnd/>
          </a:ln>
        </p:spPr>
        <p:txBody>
          <a:bodyPr wrap="none" anchor="ct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61"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40962" name="Rectangle 2"/>
          <p:cNvSpPr txBox="1">
            <a:spLocks noGrp="1" noChangeArrowheads="1"/>
          </p:cNvSpPr>
          <p:nvPr>
            <p:ph type="body" idx="1"/>
          </p:nvPr>
        </p:nvSpPr>
        <p:spPr bwMode="auto">
          <a:xfrm>
            <a:off x="685800" y="4343400"/>
            <a:ext cx="5486400" cy="4114800"/>
          </a:xfrm>
          <a:prstGeom prst="rect">
            <a:avLst/>
          </a:prstGeom>
          <a:noFill/>
          <a:ln>
            <a:round/>
            <a:headEnd/>
            <a:tailEnd/>
          </a:ln>
        </p:spPr>
        <p:txBody>
          <a:bodyPr wrap="none" anchor="ct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8129" name="Rectangle 1"/>
          <p:cNvSpPr txBox="1">
            <a:spLocks noGrp="1" noRot="1" noChangeAspect="1" noChangeArrowheads="1"/>
          </p:cNvSpPr>
          <p:nvPr>
            <p:ph type="sldImg"/>
          </p:nvPr>
        </p:nvSpPr>
        <p:spPr bwMode="auto">
          <a:xfrm>
            <a:off x="1588" y="0"/>
            <a:ext cx="1587" cy="1588"/>
          </a:xfrm>
          <a:prstGeom prst="rect">
            <a:avLst/>
          </a:prstGeom>
          <a:solidFill>
            <a:srgbClr val="FFFFFF"/>
          </a:solidFill>
          <a:ln>
            <a:solidFill>
              <a:srgbClr val="000000"/>
            </a:solidFill>
            <a:miter lim="800000"/>
            <a:headEnd/>
            <a:tailEnd/>
          </a:ln>
        </p:spPr>
      </p:sp>
      <p:sp>
        <p:nvSpPr>
          <p:cNvPr id="48130" name="Rectangle 2"/>
          <p:cNvSpPr txBox="1">
            <a:spLocks noGrp="1" noChangeArrowheads="1"/>
          </p:cNvSpPr>
          <p:nvPr>
            <p:ph type="body" idx="1"/>
          </p:nvPr>
        </p:nvSpPr>
        <p:spPr bwMode="auto">
          <a:xfrm>
            <a:off x="685800" y="4343400"/>
            <a:ext cx="5486400" cy="4024313"/>
          </a:xfrm>
          <a:prstGeom prst="rect">
            <a:avLst/>
          </a:prstGeom>
          <a:noFill/>
          <a:ln>
            <a:round/>
            <a:headEnd/>
            <a:tailEnd/>
          </a:ln>
        </p:spPr>
        <p:txBody>
          <a:bodyPr wrap="none" anchor="ct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9153" name="Rectangle 1"/>
          <p:cNvSpPr txBox="1">
            <a:spLocks noGrp="1" noRot="1" noChangeAspect="1" noChangeArrowheads="1"/>
          </p:cNvSpPr>
          <p:nvPr>
            <p:ph type="sldImg"/>
          </p:nvPr>
        </p:nvSpPr>
        <p:spPr bwMode="auto">
          <a:xfrm>
            <a:off x="1588" y="0"/>
            <a:ext cx="1587" cy="1588"/>
          </a:xfrm>
          <a:prstGeom prst="rect">
            <a:avLst/>
          </a:prstGeom>
          <a:solidFill>
            <a:srgbClr val="FFFFFF"/>
          </a:solidFill>
          <a:ln>
            <a:solidFill>
              <a:srgbClr val="000000"/>
            </a:solidFill>
            <a:miter lim="800000"/>
            <a:headEnd/>
            <a:tailEnd/>
          </a:ln>
        </p:spPr>
      </p:sp>
      <p:sp>
        <p:nvSpPr>
          <p:cNvPr id="49154" name="Rectangle 2"/>
          <p:cNvSpPr txBox="1">
            <a:spLocks noGrp="1" noChangeArrowheads="1"/>
          </p:cNvSpPr>
          <p:nvPr>
            <p:ph type="body" idx="1"/>
          </p:nvPr>
        </p:nvSpPr>
        <p:spPr bwMode="auto">
          <a:xfrm>
            <a:off x="685800" y="4343400"/>
            <a:ext cx="5486400" cy="4024313"/>
          </a:xfrm>
          <a:prstGeom prst="rect">
            <a:avLst/>
          </a:prstGeom>
          <a:noFill/>
          <a:ln>
            <a:round/>
            <a:headEnd/>
            <a:tailEnd/>
          </a:ln>
        </p:spPr>
        <p:txBody>
          <a:bodyPr wrap="none" anchor="ct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0177"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50178" name="Rectangle 2"/>
          <p:cNvSpPr txBox="1">
            <a:spLocks noGrp="1" noChangeArrowheads="1"/>
          </p:cNvSpPr>
          <p:nvPr>
            <p:ph type="body" idx="1"/>
          </p:nvPr>
        </p:nvSpPr>
        <p:spPr bwMode="auto">
          <a:xfrm>
            <a:off x="685800" y="4343400"/>
            <a:ext cx="5486400" cy="4114800"/>
          </a:xfrm>
          <a:prstGeom prst="rect">
            <a:avLst/>
          </a:prstGeom>
          <a:noFill/>
          <a:ln>
            <a:round/>
            <a:headEnd/>
            <a:tailEnd/>
          </a:ln>
        </p:spPr>
        <p:txBody>
          <a:bodyPr wrap="none" anchor="ct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9937"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39938" name="Rectangle 2"/>
          <p:cNvSpPr txBox="1">
            <a:spLocks noGrp="1" noChangeArrowheads="1"/>
          </p:cNvSpPr>
          <p:nvPr>
            <p:ph type="body" idx="1"/>
          </p:nvPr>
        </p:nvSpPr>
        <p:spPr bwMode="auto">
          <a:xfrm>
            <a:off x="685800" y="4343400"/>
            <a:ext cx="5486400" cy="4114800"/>
          </a:xfrm>
          <a:prstGeom prst="rect">
            <a:avLst/>
          </a:prstGeom>
          <a:noFill/>
          <a:ln>
            <a:round/>
            <a:headEnd/>
            <a:tailEnd/>
          </a:ln>
        </p:spPr>
        <p:txBody>
          <a:bodyPr wrap="none" anchor="ct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201" name="Rectangle 1"/>
          <p:cNvSpPr txBox="1">
            <a:spLocks noGrp="1" noRot="1" noChangeAspect="1" noChangeArrowheads="1"/>
          </p:cNvSpPr>
          <p:nvPr>
            <p:ph type="sldImg"/>
          </p:nvPr>
        </p:nvSpPr>
        <p:spPr bwMode="auto">
          <a:xfrm>
            <a:off x="1588" y="0"/>
            <a:ext cx="1587" cy="1588"/>
          </a:xfrm>
          <a:prstGeom prst="rect">
            <a:avLst/>
          </a:prstGeom>
          <a:solidFill>
            <a:srgbClr val="FFFFFF"/>
          </a:solidFill>
          <a:ln>
            <a:solidFill>
              <a:srgbClr val="000000"/>
            </a:solidFill>
            <a:miter lim="800000"/>
            <a:headEnd/>
            <a:tailEnd/>
          </a:ln>
        </p:spPr>
      </p:sp>
      <p:sp>
        <p:nvSpPr>
          <p:cNvPr id="51202" name="Rectangle 2"/>
          <p:cNvSpPr txBox="1">
            <a:spLocks noGrp="1" noChangeArrowheads="1"/>
          </p:cNvSpPr>
          <p:nvPr>
            <p:ph type="body" idx="1"/>
          </p:nvPr>
        </p:nvSpPr>
        <p:spPr bwMode="auto">
          <a:xfrm>
            <a:off x="685800" y="4343400"/>
            <a:ext cx="5486400" cy="4024313"/>
          </a:xfrm>
          <a:prstGeom prst="rect">
            <a:avLst/>
          </a:prstGeom>
          <a:noFill/>
          <a:ln>
            <a:round/>
            <a:headEnd/>
            <a:tailEnd/>
          </a:ln>
        </p:spPr>
        <p:txBody>
          <a:bodyPr wrap="none" anchor="ct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2225" name="Rectangle 1"/>
          <p:cNvSpPr txBox="1">
            <a:spLocks noGrp="1" noRot="1" noChangeAspect="1" noChangeArrowheads="1"/>
          </p:cNvSpPr>
          <p:nvPr>
            <p:ph type="sldImg"/>
          </p:nvPr>
        </p:nvSpPr>
        <p:spPr bwMode="auto">
          <a:xfrm>
            <a:off x="1588" y="0"/>
            <a:ext cx="1587" cy="1588"/>
          </a:xfrm>
          <a:prstGeom prst="rect">
            <a:avLst/>
          </a:prstGeom>
          <a:solidFill>
            <a:srgbClr val="FFFFFF"/>
          </a:solidFill>
          <a:ln>
            <a:solidFill>
              <a:srgbClr val="000000"/>
            </a:solidFill>
            <a:miter lim="800000"/>
            <a:headEnd/>
            <a:tailEnd/>
          </a:ln>
        </p:spPr>
      </p:sp>
      <p:sp>
        <p:nvSpPr>
          <p:cNvPr id="52226" name="Rectangle 2"/>
          <p:cNvSpPr txBox="1">
            <a:spLocks noGrp="1" noChangeArrowheads="1"/>
          </p:cNvSpPr>
          <p:nvPr>
            <p:ph type="body" idx="1"/>
          </p:nvPr>
        </p:nvSpPr>
        <p:spPr bwMode="auto">
          <a:xfrm>
            <a:off x="685800" y="4343400"/>
            <a:ext cx="5486400" cy="4024313"/>
          </a:xfrm>
          <a:prstGeom prst="rect">
            <a:avLst/>
          </a:prstGeom>
          <a:noFill/>
          <a:ln>
            <a:round/>
            <a:headEnd/>
            <a:tailEnd/>
          </a:ln>
        </p:spPr>
        <p:txBody>
          <a:bodyPr wrap="none" anchor="ct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3249" name="Rectangle 1"/>
          <p:cNvSpPr txBox="1">
            <a:spLocks noGrp="1" noRot="1" noChangeAspect="1" noChangeArrowheads="1"/>
          </p:cNvSpPr>
          <p:nvPr>
            <p:ph type="sldImg"/>
          </p:nvPr>
        </p:nvSpPr>
        <p:spPr bwMode="auto">
          <a:xfrm>
            <a:off x="0" y="695325"/>
            <a:ext cx="1588" cy="1588"/>
          </a:xfrm>
          <a:prstGeom prst="rect">
            <a:avLst/>
          </a:prstGeom>
          <a:solidFill>
            <a:srgbClr val="FFFFFF"/>
          </a:solidFill>
          <a:ln>
            <a:solidFill>
              <a:srgbClr val="000000"/>
            </a:solidFill>
            <a:miter lim="800000"/>
            <a:headEnd/>
            <a:tailEnd/>
          </a:ln>
        </p:spPr>
      </p:sp>
      <p:sp>
        <p:nvSpPr>
          <p:cNvPr id="53250" name="Rectangle 2"/>
          <p:cNvSpPr txBox="1">
            <a:spLocks noGrp="1" noChangeArrowheads="1"/>
          </p:cNvSpPr>
          <p:nvPr>
            <p:ph type="body" idx="1"/>
          </p:nvPr>
        </p:nvSpPr>
        <p:spPr bwMode="auto">
          <a:xfrm>
            <a:off x="685800" y="4343400"/>
            <a:ext cx="5486400" cy="4024313"/>
          </a:xfrm>
          <a:prstGeom prst="rect">
            <a:avLst/>
          </a:prstGeom>
          <a:noFill/>
          <a:ln>
            <a:round/>
            <a:headEnd/>
            <a:tailEnd/>
          </a:ln>
        </p:spPr>
        <p:txBody>
          <a:bodyPr wrap="none" anchor="ct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697" name="Rectangle 1"/>
          <p:cNvSpPr txBox="1">
            <a:spLocks noGrp="1" noRot="1" noChangeAspect="1" noChangeArrowheads="1"/>
          </p:cNvSpPr>
          <p:nvPr>
            <p:ph type="sldImg"/>
          </p:nvPr>
        </p:nvSpPr>
        <p:spPr bwMode="auto">
          <a:xfrm>
            <a:off x="1588" y="0"/>
            <a:ext cx="1587" cy="1588"/>
          </a:xfrm>
          <a:prstGeom prst="rect">
            <a:avLst/>
          </a:prstGeom>
          <a:solidFill>
            <a:srgbClr val="FFFFFF"/>
          </a:solidFill>
          <a:ln>
            <a:solidFill>
              <a:srgbClr val="000000"/>
            </a:solidFill>
            <a:miter lim="800000"/>
            <a:headEnd/>
            <a:tailEnd/>
          </a:ln>
        </p:spPr>
      </p:sp>
      <p:sp>
        <p:nvSpPr>
          <p:cNvPr id="29698" name="Rectangle 2"/>
          <p:cNvSpPr txBox="1">
            <a:spLocks noGrp="1" noChangeArrowheads="1"/>
          </p:cNvSpPr>
          <p:nvPr>
            <p:ph type="body" idx="1"/>
          </p:nvPr>
        </p:nvSpPr>
        <p:spPr bwMode="auto">
          <a:xfrm>
            <a:off x="685800" y="4343400"/>
            <a:ext cx="5486400" cy="4024313"/>
          </a:xfrm>
          <a:prstGeom prst="rect">
            <a:avLst/>
          </a:prstGeom>
          <a:noFill/>
          <a:ln>
            <a:round/>
            <a:headEnd/>
            <a:tailEnd/>
          </a:ln>
        </p:spPr>
        <p:txBody>
          <a:bodyPr wrap="none" anchor="ct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21" name="Rectangle 1"/>
          <p:cNvSpPr txBox="1">
            <a:spLocks noGrp="1" noRot="1" noChangeAspect="1" noChangeArrowheads="1"/>
          </p:cNvSpPr>
          <p:nvPr>
            <p:ph type="sldImg"/>
          </p:nvPr>
        </p:nvSpPr>
        <p:spPr bwMode="auto">
          <a:xfrm>
            <a:off x="1588" y="0"/>
            <a:ext cx="1587" cy="1588"/>
          </a:xfrm>
          <a:prstGeom prst="rect">
            <a:avLst/>
          </a:prstGeom>
          <a:solidFill>
            <a:srgbClr val="FFFFFF"/>
          </a:solidFill>
          <a:ln>
            <a:solidFill>
              <a:srgbClr val="000000"/>
            </a:solidFill>
            <a:miter lim="800000"/>
            <a:headEnd/>
            <a:tailEnd/>
          </a:ln>
        </p:spPr>
      </p:sp>
      <p:sp>
        <p:nvSpPr>
          <p:cNvPr id="30722" name="Rectangle 2"/>
          <p:cNvSpPr txBox="1">
            <a:spLocks noGrp="1" noChangeArrowheads="1"/>
          </p:cNvSpPr>
          <p:nvPr>
            <p:ph type="body" idx="1"/>
          </p:nvPr>
        </p:nvSpPr>
        <p:spPr bwMode="auto">
          <a:xfrm>
            <a:off x="685800" y="4343400"/>
            <a:ext cx="5486400" cy="4024313"/>
          </a:xfrm>
          <a:prstGeom prst="rect">
            <a:avLst/>
          </a:prstGeom>
          <a:noFill/>
          <a:ln>
            <a:round/>
            <a:headEnd/>
            <a:tailEnd/>
          </a:ln>
        </p:spPr>
        <p:txBody>
          <a:bodyPr wrap="none" anchor="ct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1745" name="Rectangle 1"/>
          <p:cNvSpPr txBox="1">
            <a:spLocks noGrp="1" noRot="1" noChangeAspect="1" noChangeArrowheads="1"/>
          </p:cNvSpPr>
          <p:nvPr>
            <p:ph type="sldImg"/>
          </p:nvPr>
        </p:nvSpPr>
        <p:spPr bwMode="auto">
          <a:xfrm>
            <a:off x="1588" y="0"/>
            <a:ext cx="1587" cy="1588"/>
          </a:xfrm>
          <a:prstGeom prst="rect">
            <a:avLst/>
          </a:prstGeom>
          <a:solidFill>
            <a:srgbClr val="FFFFFF"/>
          </a:solidFill>
          <a:ln>
            <a:solidFill>
              <a:srgbClr val="000000"/>
            </a:solidFill>
            <a:miter lim="800000"/>
            <a:headEnd/>
            <a:tailEnd/>
          </a:ln>
        </p:spPr>
      </p:sp>
      <p:sp>
        <p:nvSpPr>
          <p:cNvPr id="31746" name="Rectangle 2"/>
          <p:cNvSpPr txBox="1">
            <a:spLocks noGrp="1" noChangeArrowheads="1"/>
          </p:cNvSpPr>
          <p:nvPr>
            <p:ph type="body" idx="1"/>
          </p:nvPr>
        </p:nvSpPr>
        <p:spPr bwMode="auto">
          <a:xfrm>
            <a:off x="685800" y="4343400"/>
            <a:ext cx="5486400" cy="4024313"/>
          </a:xfrm>
          <a:prstGeom prst="rect">
            <a:avLst/>
          </a:prstGeom>
          <a:noFill/>
          <a:ln>
            <a:round/>
            <a:headEnd/>
            <a:tailEnd/>
          </a:ln>
        </p:spPr>
        <p:txBody>
          <a:bodyPr wrap="none" anchor="ct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1745" name="Rectangle 1"/>
          <p:cNvSpPr txBox="1">
            <a:spLocks noGrp="1" noRot="1" noChangeAspect="1" noChangeArrowheads="1"/>
          </p:cNvSpPr>
          <p:nvPr>
            <p:ph type="sldImg"/>
          </p:nvPr>
        </p:nvSpPr>
        <p:spPr bwMode="auto">
          <a:xfrm>
            <a:off x="1588" y="0"/>
            <a:ext cx="1587" cy="1588"/>
          </a:xfrm>
          <a:prstGeom prst="rect">
            <a:avLst/>
          </a:prstGeom>
          <a:solidFill>
            <a:srgbClr val="FFFFFF"/>
          </a:solidFill>
          <a:ln>
            <a:solidFill>
              <a:srgbClr val="000000"/>
            </a:solidFill>
            <a:miter lim="800000"/>
            <a:headEnd/>
            <a:tailEnd/>
          </a:ln>
        </p:spPr>
      </p:sp>
      <p:sp>
        <p:nvSpPr>
          <p:cNvPr id="31746" name="Rectangle 2"/>
          <p:cNvSpPr txBox="1">
            <a:spLocks noGrp="1" noChangeArrowheads="1"/>
          </p:cNvSpPr>
          <p:nvPr>
            <p:ph type="body" idx="1"/>
          </p:nvPr>
        </p:nvSpPr>
        <p:spPr bwMode="auto">
          <a:xfrm>
            <a:off x="685800" y="4343400"/>
            <a:ext cx="5486400" cy="4024313"/>
          </a:xfrm>
          <a:prstGeom prst="rect">
            <a:avLst/>
          </a:prstGeom>
          <a:noFill/>
          <a:ln>
            <a:round/>
            <a:headEnd/>
            <a:tailEnd/>
          </a:ln>
        </p:spPr>
        <p:txBody>
          <a:bodyPr wrap="none" anchor="ct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1745" name="Rectangle 1"/>
          <p:cNvSpPr txBox="1">
            <a:spLocks noGrp="1" noRot="1" noChangeAspect="1" noChangeArrowheads="1"/>
          </p:cNvSpPr>
          <p:nvPr>
            <p:ph type="sldImg"/>
          </p:nvPr>
        </p:nvSpPr>
        <p:spPr bwMode="auto">
          <a:xfrm>
            <a:off x="1588" y="0"/>
            <a:ext cx="1587" cy="1588"/>
          </a:xfrm>
          <a:prstGeom prst="rect">
            <a:avLst/>
          </a:prstGeom>
          <a:solidFill>
            <a:srgbClr val="FFFFFF"/>
          </a:solidFill>
          <a:ln>
            <a:solidFill>
              <a:srgbClr val="000000"/>
            </a:solidFill>
            <a:miter lim="800000"/>
            <a:headEnd/>
            <a:tailEnd/>
          </a:ln>
        </p:spPr>
      </p:sp>
      <p:sp>
        <p:nvSpPr>
          <p:cNvPr id="31746" name="Rectangle 2"/>
          <p:cNvSpPr txBox="1">
            <a:spLocks noGrp="1" noChangeArrowheads="1"/>
          </p:cNvSpPr>
          <p:nvPr>
            <p:ph type="body" idx="1"/>
          </p:nvPr>
        </p:nvSpPr>
        <p:spPr bwMode="auto">
          <a:xfrm>
            <a:off x="685800" y="4343400"/>
            <a:ext cx="5486400" cy="4024313"/>
          </a:xfrm>
          <a:prstGeom prst="rect">
            <a:avLst/>
          </a:prstGeom>
          <a:noFill/>
          <a:ln>
            <a:round/>
            <a:headEnd/>
            <a:tailEnd/>
          </a:ln>
        </p:spPr>
        <p:txBody>
          <a:bodyPr wrap="none" anchor="ct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817" name="Rectangle 1"/>
          <p:cNvSpPr txBox="1">
            <a:spLocks noGrp="1" noRot="1" noChangeAspect="1" noChangeArrowheads="1"/>
          </p:cNvSpPr>
          <p:nvPr>
            <p:ph type="sldImg"/>
          </p:nvPr>
        </p:nvSpPr>
        <p:spPr bwMode="auto">
          <a:xfrm>
            <a:off x="1588" y="0"/>
            <a:ext cx="1587" cy="1588"/>
          </a:xfrm>
          <a:prstGeom prst="rect">
            <a:avLst/>
          </a:prstGeom>
          <a:solidFill>
            <a:srgbClr val="FFFFFF"/>
          </a:solidFill>
          <a:ln>
            <a:solidFill>
              <a:srgbClr val="000000"/>
            </a:solidFill>
            <a:miter lim="800000"/>
            <a:headEnd/>
            <a:tailEnd/>
          </a:ln>
        </p:spPr>
      </p:sp>
      <p:sp>
        <p:nvSpPr>
          <p:cNvPr id="34818" name="Rectangle 2"/>
          <p:cNvSpPr txBox="1">
            <a:spLocks noGrp="1" noChangeArrowheads="1"/>
          </p:cNvSpPr>
          <p:nvPr>
            <p:ph type="body" idx="1"/>
          </p:nvPr>
        </p:nvSpPr>
        <p:spPr bwMode="auto">
          <a:xfrm>
            <a:off x="685800" y="4343400"/>
            <a:ext cx="5486400" cy="4024313"/>
          </a:xfrm>
          <a:prstGeom prst="rect">
            <a:avLst/>
          </a:prstGeom>
          <a:noFill/>
          <a:ln>
            <a:round/>
            <a:headEnd/>
            <a:tailEnd/>
          </a:ln>
        </p:spPr>
        <p:txBody>
          <a:bodyPr wrap="none" anchor="ct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5841" name="Rectangle 1"/>
          <p:cNvSpPr txBox="1">
            <a:spLocks noGrp="1" noRot="1" noChangeAspect="1" noChangeArrowheads="1"/>
          </p:cNvSpPr>
          <p:nvPr>
            <p:ph type="sldImg"/>
          </p:nvPr>
        </p:nvSpPr>
        <p:spPr bwMode="auto">
          <a:xfrm>
            <a:off x="1588" y="0"/>
            <a:ext cx="1587" cy="1588"/>
          </a:xfrm>
          <a:prstGeom prst="rect">
            <a:avLst/>
          </a:prstGeom>
          <a:solidFill>
            <a:srgbClr val="FFFFFF"/>
          </a:solidFill>
          <a:ln>
            <a:solidFill>
              <a:srgbClr val="000000"/>
            </a:solidFill>
            <a:miter lim="800000"/>
            <a:headEnd/>
            <a:tailEnd/>
          </a:ln>
        </p:spPr>
      </p:sp>
      <p:sp>
        <p:nvSpPr>
          <p:cNvPr id="35842" name="Rectangle 2"/>
          <p:cNvSpPr txBox="1">
            <a:spLocks noGrp="1" noChangeArrowheads="1"/>
          </p:cNvSpPr>
          <p:nvPr>
            <p:ph type="body" idx="1"/>
          </p:nvPr>
        </p:nvSpPr>
        <p:spPr bwMode="auto">
          <a:xfrm>
            <a:off x="685800" y="4343400"/>
            <a:ext cx="5486400" cy="4024313"/>
          </a:xfrm>
          <a:prstGeom prst="rect">
            <a:avLst/>
          </a:prstGeom>
          <a:noFill/>
          <a:ln>
            <a:round/>
            <a:headEnd/>
            <a:tailEnd/>
          </a:ln>
        </p:spPr>
        <p:txBody>
          <a:bodyPr wrap="none" anchor="ct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889"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37890" name="Rectangle 2"/>
          <p:cNvSpPr txBox="1">
            <a:spLocks noGrp="1" noChangeArrowheads="1"/>
          </p:cNvSpPr>
          <p:nvPr>
            <p:ph type="body" idx="1"/>
          </p:nvPr>
        </p:nvSpPr>
        <p:spPr bwMode="auto">
          <a:xfrm>
            <a:off x="685800" y="4343400"/>
            <a:ext cx="5486400" cy="4114800"/>
          </a:xfrm>
          <a:prstGeom prst="rect">
            <a:avLst/>
          </a:prstGeom>
          <a:noFill/>
          <a:ln>
            <a:round/>
            <a:headEnd/>
            <a:tailEnd/>
          </a:ln>
        </p:spPr>
        <p:txBody>
          <a:bodyPr wrap="none" anchor="ct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idx="10"/>
          </p:nvPr>
        </p:nvSpPr>
        <p:spPr/>
        <p:txBody>
          <a:bodyPr/>
          <a:lstStyle>
            <a:lvl1pPr>
              <a:defRPr/>
            </a:lvl1pPr>
          </a:lstStyle>
          <a:p>
            <a:endParaRPr lang="en-GB"/>
          </a:p>
        </p:txBody>
      </p:sp>
      <p:sp>
        <p:nvSpPr>
          <p:cNvPr id="5" name="Footer Placeholder 4"/>
          <p:cNvSpPr>
            <a:spLocks noGrp="1"/>
          </p:cNvSpPr>
          <p:nvPr>
            <p:ph type="ftr" idx="11"/>
          </p:nvPr>
        </p:nvSpPr>
        <p:spPr/>
        <p:txBody>
          <a:bodyPr/>
          <a:lstStyle>
            <a:lvl1pPr>
              <a:defRPr/>
            </a:lvl1pPr>
          </a:lstStyle>
          <a:p>
            <a:endParaRPr lang="en-GB"/>
          </a:p>
        </p:txBody>
      </p:sp>
      <p:sp>
        <p:nvSpPr>
          <p:cNvPr id="6" name="Slide Number Placeholder 5"/>
          <p:cNvSpPr>
            <a:spLocks noGrp="1"/>
          </p:cNvSpPr>
          <p:nvPr>
            <p:ph type="sldNum" idx="12"/>
          </p:nvPr>
        </p:nvSpPr>
        <p:spPr/>
        <p:txBody>
          <a:bodyPr/>
          <a:lstStyle>
            <a:lvl1pPr>
              <a:defRPr/>
            </a:lvl1pPr>
          </a:lstStyle>
          <a:p>
            <a:fld id="{07A6F589-24E0-4145-AF6A-2D535C9CF8D7}" type="slidenum">
              <a:rPr lang="en-GB"/>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idx="10"/>
          </p:nvPr>
        </p:nvSpPr>
        <p:spPr/>
        <p:txBody>
          <a:bodyPr/>
          <a:lstStyle>
            <a:lvl1pPr>
              <a:defRPr/>
            </a:lvl1pPr>
          </a:lstStyle>
          <a:p>
            <a:endParaRPr lang="en-GB"/>
          </a:p>
        </p:txBody>
      </p:sp>
      <p:sp>
        <p:nvSpPr>
          <p:cNvPr id="5" name="Footer Placeholder 4"/>
          <p:cNvSpPr>
            <a:spLocks noGrp="1"/>
          </p:cNvSpPr>
          <p:nvPr>
            <p:ph type="ftr" idx="11"/>
          </p:nvPr>
        </p:nvSpPr>
        <p:spPr/>
        <p:txBody>
          <a:bodyPr/>
          <a:lstStyle>
            <a:lvl1pPr>
              <a:defRPr/>
            </a:lvl1pPr>
          </a:lstStyle>
          <a:p>
            <a:endParaRPr lang="en-GB"/>
          </a:p>
        </p:txBody>
      </p:sp>
      <p:sp>
        <p:nvSpPr>
          <p:cNvPr id="6" name="Slide Number Placeholder 5"/>
          <p:cNvSpPr>
            <a:spLocks noGrp="1"/>
          </p:cNvSpPr>
          <p:nvPr>
            <p:ph type="sldNum" idx="12"/>
          </p:nvPr>
        </p:nvSpPr>
        <p:spPr/>
        <p:txBody>
          <a:bodyPr/>
          <a:lstStyle>
            <a:lvl1pPr>
              <a:defRPr/>
            </a:lvl1pPr>
          </a:lstStyle>
          <a:p>
            <a:fld id="{170BD940-D908-4292-B78B-325B72A123A7}" type="slidenum">
              <a:rPr lang="en-GB"/>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5813" cy="584993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499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idx="10"/>
          </p:nvPr>
        </p:nvSpPr>
        <p:spPr/>
        <p:txBody>
          <a:bodyPr/>
          <a:lstStyle>
            <a:lvl1pPr>
              <a:defRPr/>
            </a:lvl1pPr>
          </a:lstStyle>
          <a:p>
            <a:endParaRPr lang="en-GB"/>
          </a:p>
        </p:txBody>
      </p:sp>
      <p:sp>
        <p:nvSpPr>
          <p:cNvPr id="5" name="Footer Placeholder 4"/>
          <p:cNvSpPr>
            <a:spLocks noGrp="1"/>
          </p:cNvSpPr>
          <p:nvPr>
            <p:ph type="ftr" idx="11"/>
          </p:nvPr>
        </p:nvSpPr>
        <p:spPr/>
        <p:txBody>
          <a:bodyPr/>
          <a:lstStyle>
            <a:lvl1pPr>
              <a:defRPr/>
            </a:lvl1pPr>
          </a:lstStyle>
          <a:p>
            <a:endParaRPr lang="en-GB"/>
          </a:p>
        </p:txBody>
      </p:sp>
      <p:sp>
        <p:nvSpPr>
          <p:cNvPr id="6" name="Slide Number Placeholder 5"/>
          <p:cNvSpPr>
            <a:spLocks noGrp="1"/>
          </p:cNvSpPr>
          <p:nvPr>
            <p:ph type="sldNum" idx="12"/>
          </p:nvPr>
        </p:nvSpPr>
        <p:spPr/>
        <p:txBody>
          <a:bodyPr/>
          <a:lstStyle>
            <a:lvl1pPr>
              <a:defRPr/>
            </a:lvl1pPr>
          </a:lstStyle>
          <a:p>
            <a:fld id="{EDE57691-7B1F-4B2A-AA54-467242729164}" type="slidenum">
              <a:rPr lang="en-GB"/>
              <a:pPr/>
              <a:t>‹#›</a:t>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8013" cy="1141412"/>
          </a:xfrm>
        </p:spPr>
        <p:txBody>
          <a:bodyPr/>
          <a:lstStyle/>
          <a:p>
            <a:r>
              <a:rPr lang="en-US" smtClean="0"/>
              <a:t>Click to edit Master title style</a:t>
            </a:r>
            <a:endParaRPr lang="en-US"/>
          </a:p>
        </p:txBody>
      </p:sp>
      <p:sp>
        <p:nvSpPr>
          <p:cNvPr id="3" name="Date Placeholder 2"/>
          <p:cNvSpPr>
            <a:spLocks noGrp="1"/>
          </p:cNvSpPr>
          <p:nvPr>
            <p:ph type="dt" idx="10"/>
          </p:nvPr>
        </p:nvSpPr>
        <p:spPr>
          <a:xfrm>
            <a:off x="457200" y="6245225"/>
            <a:ext cx="2132013" cy="474663"/>
          </a:xfrm>
        </p:spPr>
        <p:txBody>
          <a:bodyPr/>
          <a:lstStyle>
            <a:lvl1pPr>
              <a:defRPr/>
            </a:lvl1pPr>
          </a:lstStyle>
          <a:p>
            <a:endParaRPr lang="en-GB"/>
          </a:p>
        </p:txBody>
      </p:sp>
      <p:sp>
        <p:nvSpPr>
          <p:cNvPr id="4" name="Footer Placeholder 3"/>
          <p:cNvSpPr>
            <a:spLocks noGrp="1"/>
          </p:cNvSpPr>
          <p:nvPr>
            <p:ph type="ftr" idx="11"/>
          </p:nvPr>
        </p:nvSpPr>
        <p:spPr>
          <a:xfrm>
            <a:off x="3124200" y="6245225"/>
            <a:ext cx="2894013" cy="474663"/>
          </a:xfrm>
        </p:spPr>
        <p:txBody>
          <a:bodyPr/>
          <a:lstStyle>
            <a:lvl1pPr>
              <a:defRPr/>
            </a:lvl1pPr>
          </a:lstStyle>
          <a:p>
            <a:endParaRPr lang="en-GB"/>
          </a:p>
        </p:txBody>
      </p:sp>
      <p:sp>
        <p:nvSpPr>
          <p:cNvPr id="5" name="Slide Number Placeholder 4"/>
          <p:cNvSpPr>
            <a:spLocks noGrp="1"/>
          </p:cNvSpPr>
          <p:nvPr>
            <p:ph type="sldNum" idx="12"/>
          </p:nvPr>
        </p:nvSpPr>
        <p:spPr>
          <a:xfrm>
            <a:off x="6553200" y="6245225"/>
            <a:ext cx="2132013" cy="474663"/>
          </a:xfrm>
        </p:spPr>
        <p:txBody>
          <a:bodyPr/>
          <a:lstStyle>
            <a:lvl1pPr>
              <a:defRPr/>
            </a:lvl1pPr>
          </a:lstStyle>
          <a:p>
            <a:fld id="{5FAE1117-0C14-47CB-9118-304FB6F0C663}" type="slidenum">
              <a:rPr lang="en-GB"/>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idx="10"/>
          </p:nvPr>
        </p:nvSpPr>
        <p:spPr/>
        <p:txBody>
          <a:bodyPr/>
          <a:lstStyle>
            <a:lvl1pPr>
              <a:defRPr/>
            </a:lvl1pPr>
          </a:lstStyle>
          <a:p>
            <a:endParaRPr lang="en-GB"/>
          </a:p>
        </p:txBody>
      </p:sp>
      <p:sp>
        <p:nvSpPr>
          <p:cNvPr id="5" name="Footer Placeholder 4"/>
          <p:cNvSpPr>
            <a:spLocks noGrp="1"/>
          </p:cNvSpPr>
          <p:nvPr>
            <p:ph type="ftr" idx="11"/>
          </p:nvPr>
        </p:nvSpPr>
        <p:spPr/>
        <p:txBody>
          <a:bodyPr/>
          <a:lstStyle>
            <a:lvl1pPr>
              <a:defRPr/>
            </a:lvl1pPr>
          </a:lstStyle>
          <a:p>
            <a:endParaRPr lang="en-GB"/>
          </a:p>
        </p:txBody>
      </p:sp>
      <p:sp>
        <p:nvSpPr>
          <p:cNvPr id="6" name="Slide Number Placeholder 5"/>
          <p:cNvSpPr>
            <a:spLocks noGrp="1"/>
          </p:cNvSpPr>
          <p:nvPr>
            <p:ph type="sldNum" idx="12"/>
          </p:nvPr>
        </p:nvSpPr>
        <p:spPr/>
        <p:txBody>
          <a:bodyPr/>
          <a:lstStyle>
            <a:lvl1pPr>
              <a:defRPr/>
            </a:lvl1pPr>
          </a:lstStyle>
          <a:p>
            <a:fld id="{9F573989-A119-4F94-A0A0-7F4B71A89063}" type="slidenum">
              <a:rPr lang="en-GB"/>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idx="10"/>
          </p:nvPr>
        </p:nvSpPr>
        <p:spPr/>
        <p:txBody>
          <a:bodyPr/>
          <a:lstStyle>
            <a:lvl1pPr>
              <a:defRPr/>
            </a:lvl1pPr>
          </a:lstStyle>
          <a:p>
            <a:endParaRPr lang="en-GB"/>
          </a:p>
        </p:txBody>
      </p:sp>
      <p:sp>
        <p:nvSpPr>
          <p:cNvPr id="5" name="Footer Placeholder 4"/>
          <p:cNvSpPr>
            <a:spLocks noGrp="1"/>
          </p:cNvSpPr>
          <p:nvPr>
            <p:ph type="ftr" idx="11"/>
          </p:nvPr>
        </p:nvSpPr>
        <p:spPr/>
        <p:txBody>
          <a:bodyPr/>
          <a:lstStyle>
            <a:lvl1pPr>
              <a:defRPr/>
            </a:lvl1pPr>
          </a:lstStyle>
          <a:p>
            <a:endParaRPr lang="en-GB"/>
          </a:p>
        </p:txBody>
      </p:sp>
      <p:sp>
        <p:nvSpPr>
          <p:cNvPr id="6" name="Slide Number Placeholder 5"/>
          <p:cNvSpPr>
            <a:spLocks noGrp="1"/>
          </p:cNvSpPr>
          <p:nvPr>
            <p:ph type="sldNum" idx="12"/>
          </p:nvPr>
        </p:nvSpPr>
        <p:spPr/>
        <p:txBody>
          <a:bodyPr/>
          <a:lstStyle>
            <a:lvl1pPr>
              <a:defRPr/>
            </a:lvl1pPr>
          </a:lstStyle>
          <a:p>
            <a:fld id="{AB4AE455-9417-4F28-90CB-D611FF393E92}" type="slidenum">
              <a:rPr lang="en-GB"/>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7013"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600200"/>
            <a:ext cx="4038600"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idx="10"/>
          </p:nvPr>
        </p:nvSpPr>
        <p:spPr/>
        <p:txBody>
          <a:bodyPr/>
          <a:lstStyle>
            <a:lvl1pPr>
              <a:defRPr/>
            </a:lvl1pPr>
          </a:lstStyle>
          <a:p>
            <a:endParaRPr lang="en-GB"/>
          </a:p>
        </p:txBody>
      </p:sp>
      <p:sp>
        <p:nvSpPr>
          <p:cNvPr id="6" name="Footer Placeholder 5"/>
          <p:cNvSpPr>
            <a:spLocks noGrp="1"/>
          </p:cNvSpPr>
          <p:nvPr>
            <p:ph type="ftr" idx="11"/>
          </p:nvPr>
        </p:nvSpPr>
        <p:spPr/>
        <p:txBody>
          <a:bodyPr/>
          <a:lstStyle>
            <a:lvl1pPr>
              <a:defRPr/>
            </a:lvl1pPr>
          </a:lstStyle>
          <a:p>
            <a:endParaRPr lang="en-GB"/>
          </a:p>
        </p:txBody>
      </p:sp>
      <p:sp>
        <p:nvSpPr>
          <p:cNvPr id="7" name="Slide Number Placeholder 6"/>
          <p:cNvSpPr>
            <a:spLocks noGrp="1"/>
          </p:cNvSpPr>
          <p:nvPr>
            <p:ph type="sldNum" idx="12"/>
          </p:nvPr>
        </p:nvSpPr>
        <p:spPr/>
        <p:txBody>
          <a:bodyPr/>
          <a:lstStyle>
            <a:lvl1pPr>
              <a:defRPr/>
            </a:lvl1pPr>
          </a:lstStyle>
          <a:p>
            <a:fld id="{4AB195AA-B402-406F-9F80-708B78292B6D}" type="slidenum">
              <a:rPr lang="en-GB"/>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idx="10"/>
          </p:nvPr>
        </p:nvSpPr>
        <p:spPr/>
        <p:txBody>
          <a:bodyPr/>
          <a:lstStyle>
            <a:lvl1pPr>
              <a:defRPr/>
            </a:lvl1pPr>
          </a:lstStyle>
          <a:p>
            <a:endParaRPr lang="en-GB"/>
          </a:p>
        </p:txBody>
      </p:sp>
      <p:sp>
        <p:nvSpPr>
          <p:cNvPr id="8" name="Footer Placeholder 7"/>
          <p:cNvSpPr>
            <a:spLocks noGrp="1"/>
          </p:cNvSpPr>
          <p:nvPr>
            <p:ph type="ftr" idx="11"/>
          </p:nvPr>
        </p:nvSpPr>
        <p:spPr/>
        <p:txBody>
          <a:bodyPr/>
          <a:lstStyle>
            <a:lvl1pPr>
              <a:defRPr/>
            </a:lvl1pPr>
          </a:lstStyle>
          <a:p>
            <a:endParaRPr lang="en-GB"/>
          </a:p>
        </p:txBody>
      </p:sp>
      <p:sp>
        <p:nvSpPr>
          <p:cNvPr id="9" name="Slide Number Placeholder 8"/>
          <p:cNvSpPr>
            <a:spLocks noGrp="1"/>
          </p:cNvSpPr>
          <p:nvPr>
            <p:ph type="sldNum" idx="12"/>
          </p:nvPr>
        </p:nvSpPr>
        <p:spPr/>
        <p:txBody>
          <a:bodyPr/>
          <a:lstStyle>
            <a:lvl1pPr>
              <a:defRPr/>
            </a:lvl1pPr>
          </a:lstStyle>
          <a:p>
            <a:fld id="{63DCE55F-7C18-4DCF-9B87-26444DB4EEDB}" type="slidenum">
              <a:rPr lang="en-GB"/>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idx="10"/>
          </p:nvPr>
        </p:nvSpPr>
        <p:spPr/>
        <p:txBody>
          <a:bodyPr/>
          <a:lstStyle>
            <a:lvl1pPr>
              <a:defRPr/>
            </a:lvl1pPr>
          </a:lstStyle>
          <a:p>
            <a:endParaRPr lang="en-GB"/>
          </a:p>
        </p:txBody>
      </p:sp>
      <p:sp>
        <p:nvSpPr>
          <p:cNvPr id="4" name="Footer Placeholder 3"/>
          <p:cNvSpPr>
            <a:spLocks noGrp="1"/>
          </p:cNvSpPr>
          <p:nvPr>
            <p:ph type="ftr" idx="11"/>
          </p:nvPr>
        </p:nvSpPr>
        <p:spPr/>
        <p:txBody>
          <a:bodyPr/>
          <a:lstStyle>
            <a:lvl1pPr>
              <a:defRPr/>
            </a:lvl1pPr>
          </a:lstStyle>
          <a:p>
            <a:endParaRPr lang="en-GB"/>
          </a:p>
        </p:txBody>
      </p:sp>
      <p:sp>
        <p:nvSpPr>
          <p:cNvPr id="5" name="Slide Number Placeholder 4"/>
          <p:cNvSpPr>
            <a:spLocks noGrp="1"/>
          </p:cNvSpPr>
          <p:nvPr>
            <p:ph type="sldNum" idx="12"/>
          </p:nvPr>
        </p:nvSpPr>
        <p:spPr/>
        <p:txBody>
          <a:bodyPr/>
          <a:lstStyle>
            <a:lvl1pPr>
              <a:defRPr/>
            </a:lvl1pPr>
          </a:lstStyle>
          <a:p>
            <a:fld id="{03EE317E-9C88-485B-90A5-8F67952AE9F9}" type="slidenum">
              <a:rPr lang="en-GB"/>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idx="10"/>
          </p:nvPr>
        </p:nvSpPr>
        <p:spPr/>
        <p:txBody>
          <a:bodyPr/>
          <a:lstStyle>
            <a:lvl1pPr>
              <a:defRPr/>
            </a:lvl1pPr>
          </a:lstStyle>
          <a:p>
            <a:endParaRPr lang="en-GB"/>
          </a:p>
        </p:txBody>
      </p:sp>
      <p:sp>
        <p:nvSpPr>
          <p:cNvPr id="3" name="Footer Placeholder 2"/>
          <p:cNvSpPr>
            <a:spLocks noGrp="1"/>
          </p:cNvSpPr>
          <p:nvPr>
            <p:ph type="ftr" idx="11"/>
          </p:nvPr>
        </p:nvSpPr>
        <p:spPr/>
        <p:txBody>
          <a:bodyPr/>
          <a:lstStyle>
            <a:lvl1pPr>
              <a:defRPr/>
            </a:lvl1pPr>
          </a:lstStyle>
          <a:p>
            <a:endParaRPr lang="en-GB"/>
          </a:p>
        </p:txBody>
      </p:sp>
      <p:sp>
        <p:nvSpPr>
          <p:cNvPr id="4" name="Slide Number Placeholder 3"/>
          <p:cNvSpPr>
            <a:spLocks noGrp="1"/>
          </p:cNvSpPr>
          <p:nvPr>
            <p:ph type="sldNum" idx="12"/>
          </p:nvPr>
        </p:nvSpPr>
        <p:spPr/>
        <p:txBody>
          <a:bodyPr/>
          <a:lstStyle>
            <a:lvl1pPr>
              <a:defRPr/>
            </a:lvl1pPr>
          </a:lstStyle>
          <a:p>
            <a:fld id="{2144ADBD-44FB-4627-821B-5C7551E4A127}" type="slidenum">
              <a:rPr lang="en-GB"/>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idx="10"/>
          </p:nvPr>
        </p:nvSpPr>
        <p:spPr/>
        <p:txBody>
          <a:bodyPr/>
          <a:lstStyle>
            <a:lvl1pPr>
              <a:defRPr/>
            </a:lvl1pPr>
          </a:lstStyle>
          <a:p>
            <a:endParaRPr lang="en-GB"/>
          </a:p>
        </p:txBody>
      </p:sp>
      <p:sp>
        <p:nvSpPr>
          <p:cNvPr id="6" name="Footer Placeholder 5"/>
          <p:cNvSpPr>
            <a:spLocks noGrp="1"/>
          </p:cNvSpPr>
          <p:nvPr>
            <p:ph type="ftr" idx="11"/>
          </p:nvPr>
        </p:nvSpPr>
        <p:spPr/>
        <p:txBody>
          <a:bodyPr/>
          <a:lstStyle>
            <a:lvl1pPr>
              <a:defRPr/>
            </a:lvl1pPr>
          </a:lstStyle>
          <a:p>
            <a:endParaRPr lang="en-GB"/>
          </a:p>
        </p:txBody>
      </p:sp>
      <p:sp>
        <p:nvSpPr>
          <p:cNvPr id="7" name="Slide Number Placeholder 6"/>
          <p:cNvSpPr>
            <a:spLocks noGrp="1"/>
          </p:cNvSpPr>
          <p:nvPr>
            <p:ph type="sldNum" idx="12"/>
          </p:nvPr>
        </p:nvSpPr>
        <p:spPr/>
        <p:txBody>
          <a:bodyPr/>
          <a:lstStyle>
            <a:lvl1pPr>
              <a:defRPr/>
            </a:lvl1pPr>
          </a:lstStyle>
          <a:p>
            <a:fld id="{46BC2978-1185-42C9-9309-9EBC66E59477}" type="slidenum">
              <a:rPr lang="en-GB"/>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idx="10"/>
          </p:nvPr>
        </p:nvSpPr>
        <p:spPr/>
        <p:txBody>
          <a:bodyPr/>
          <a:lstStyle>
            <a:lvl1pPr>
              <a:defRPr/>
            </a:lvl1pPr>
          </a:lstStyle>
          <a:p>
            <a:endParaRPr lang="en-GB"/>
          </a:p>
        </p:txBody>
      </p:sp>
      <p:sp>
        <p:nvSpPr>
          <p:cNvPr id="6" name="Footer Placeholder 5"/>
          <p:cNvSpPr>
            <a:spLocks noGrp="1"/>
          </p:cNvSpPr>
          <p:nvPr>
            <p:ph type="ftr" idx="11"/>
          </p:nvPr>
        </p:nvSpPr>
        <p:spPr/>
        <p:txBody>
          <a:bodyPr/>
          <a:lstStyle>
            <a:lvl1pPr>
              <a:defRPr/>
            </a:lvl1pPr>
          </a:lstStyle>
          <a:p>
            <a:endParaRPr lang="en-GB"/>
          </a:p>
        </p:txBody>
      </p:sp>
      <p:sp>
        <p:nvSpPr>
          <p:cNvPr id="7" name="Slide Number Placeholder 6"/>
          <p:cNvSpPr>
            <a:spLocks noGrp="1"/>
          </p:cNvSpPr>
          <p:nvPr>
            <p:ph type="sldNum" idx="12"/>
          </p:nvPr>
        </p:nvSpPr>
        <p:spPr/>
        <p:txBody>
          <a:bodyPr/>
          <a:lstStyle>
            <a:lvl1pPr>
              <a:defRPr/>
            </a:lvl1pPr>
          </a:lstStyle>
          <a:p>
            <a:fld id="{6FCCA0D2-2AB1-4C2A-9C46-ADAB67C09AA5}" type="slidenum">
              <a:rPr lang="en-GB"/>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457200" y="274638"/>
            <a:ext cx="8228013" cy="1141412"/>
          </a:xfrm>
          <a:prstGeom prst="rect">
            <a:avLst/>
          </a:prstGeom>
          <a:noFill/>
          <a:ln w="9525">
            <a:noFill/>
            <a:round/>
            <a:headEnd/>
            <a:tailEnd/>
          </a:ln>
          <a:effectLst/>
        </p:spPr>
        <p:txBody>
          <a:bodyPr vert="horz" wrap="square" lIns="0" tIns="0" rIns="0" bIns="0" numCol="1" anchor="ctr" anchorCtr="0" compatLnSpc="1">
            <a:prstTxWarp prst="textNoShape">
              <a:avLst/>
            </a:prstTxWarp>
          </a:bodyPr>
          <a:lstStyle/>
          <a:p>
            <a:pPr lvl="0"/>
            <a:r>
              <a:rPr lang="en-GB" smtClean="0"/>
              <a:t>Click to edit the title text format</a:t>
            </a:r>
          </a:p>
        </p:txBody>
      </p:sp>
      <p:sp>
        <p:nvSpPr>
          <p:cNvPr id="1026" name="Rectangle 2"/>
          <p:cNvSpPr>
            <a:spLocks noGrp="1" noChangeArrowheads="1"/>
          </p:cNvSpPr>
          <p:nvPr>
            <p:ph type="body" idx="1"/>
          </p:nvPr>
        </p:nvSpPr>
        <p:spPr bwMode="auto">
          <a:xfrm>
            <a:off x="457200" y="1600200"/>
            <a:ext cx="8228013" cy="4524375"/>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a:p>
            <a:pPr lvl="4"/>
            <a:r>
              <a:rPr lang="en-GB" smtClean="0"/>
              <a:t>Eighth Outline Level</a:t>
            </a:r>
          </a:p>
          <a:p>
            <a:pPr lvl="4"/>
            <a:r>
              <a:rPr lang="en-GB" smtClean="0"/>
              <a:t>Ninth Outline Level</a:t>
            </a:r>
          </a:p>
        </p:txBody>
      </p:sp>
      <p:sp>
        <p:nvSpPr>
          <p:cNvPr id="1027" name="Rectangle 3"/>
          <p:cNvSpPr>
            <a:spLocks noGrp="1" noChangeArrowheads="1"/>
          </p:cNvSpPr>
          <p:nvPr>
            <p:ph type="dt"/>
          </p:nvPr>
        </p:nvSpPr>
        <p:spPr bwMode="auto">
          <a:xfrm>
            <a:off x="457200" y="6245225"/>
            <a:ext cx="2132013" cy="47466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000000"/>
                </a:solidFill>
              </a:defRPr>
            </a:lvl1pPr>
          </a:lstStyle>
          <a:p>
            <a:endParaRPr lang="en-GB"/>
          </a:p>
        </p:txBody>
      </p:sp>
      <p:sp>
        <p:nvSpPr>
          <p:cNvPr id="1028" name="Rectangle 4"/>
          <p:cNvSpPr>
            <a:spLocks noGrp="1" noChangeArrowheads="1"/>
          </p:cNvSpPr>
          <p:nvPr>
            <p:ph type="ftr"/>
          </p:nvPr>
        </p:nvSpPr>
        <p:spPr bwMode="auto">
          <a:xfrm>
            <a:off x="3124200" y="6245225"/>
            <a:ext cx="2894013" cy="47466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000000"/>
                </a:solidFill>
              </a:defRPr>
            </a:lvl1pPr>
          </a:lstStyle>
          <a:p>
            <a:endParaRPr lang="en-GB"/>
          </a:p>
        </p:txBody>
      </p:sp>
      <p:sp>
        <p:nvSpPr>
          <p:cNvPr id="1029" name="Rectangle 5"/>
          <p:cNvSpPr>
            <a:spLocks noGrp="1" noChangeArrowheads="1"/>
          </p:cNvSpPr>
          <p:nvPr>
            <p:ph type="sldNum"/>
          </p:nvPr>
        </p:nvSpPr>
        <p:spPr bwMode="auto">
          <a:xfrm>
            <a:off x="6553200" y="6245225"/>
            <a:ext cx="2132013" cy="47466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000000"/>
                </a:solidFill>
              </a:defRPr>
            </a:lvl1pPr>
          </a:lstStyle>
          <a:p>
            <a:fld id="{4669B98F-E032-4CB1-B0BD-3A92E2E26785}" type="slidenum">
              <a:rPr lang="en-GB"/>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457200" rtl="0" fontAlgn="base">
        <a:lnSpc>
          <a:spcPct val="93000"/>
        </a:lnSpc>
        <a:spcBef>
          <a:spcPct val="0"/>
        </a:spcBef>
        <a:spcAft>
          <a:spcPct val="0"/>
        </a:spcAft>
        <a:buClr>
          <a:srgbClr val="000000"/>
        </a:buClr>
        <a:buSzPct val="100000"/>
        <a:buFont typeface="Arial" charset="0"/>
        <a:defRPr sz="4400">
          <a:solidFill>
            <a:srgbClr val="000000"/>
          </a:solidFill>
          <a:latin typeface="+mj-lt"/>
          <a:ea typeface="+mj-ea"/>
          <a:cs typeface="+mj-cs"/>
        </a:defRPr>
      </a:lvl1pPr>
      <a:lvl2pPr marL="431800" indent="-215900" algn="ctr" defTabSz="457200" rtl="0" fontAlgn="base">
        <a:lnSpc>
          <a:spcPct val="93000"/>
        </a:lnSpc>
        <a:spcBef>
          <a:spcPct val="0"/>
        </a:spcBef>
        <a:spcAft>
          <a:spcPct val="0"/>
        </a:spcAft>
        <a:buClr>
          <a:srgbClr val="000000"/>
        </a:buClr>
        <a:buSzPct val="45000"/>
        <a:buFont typeface="Wingdings" charset="2"/>
        <a:defRPr sz="4400">
          <a:solidFill>
            <a:srgbClr val="000000"/>
          </a:solidFill>
          <a:latin typeface="Arial" charset="0"/>
          <a:ea typeface="MS Gothic" charset="-128"/>
        </a:defRPr>
      </a:lvl2pPr>
      <a:lvl3pPr marL="647700" indent="-215900" algn="ctr" defTabSz="457200" rtl="0" fontAlgn="base">
        <a:lnSpc>
          <a:spcPct val="93000"/>
        </a:lnSpc>
        <a:spcBef>
          <a:spcPct val="0"/>
        </a:spcBef>
        <a:spcAft>
          <a:spcPct val="0"/>
        </a:spcAft>
        <a:buClr>
          <a:srgbClr val="000000"/>
        </a:buClr>
        <a:buSzPct val="45000"/>
        <a:buFont typeface="Wingdings" charset="2"/>
        <a:defRPr sz="4400">
          <a:solidFill>
            <a:srgbClr val="000000"/>
          </a:solidFill>
          <a:latin typeface="Arial" charset="0"/>
          <a:ea typeface="MS Gothic" charset="-128"/>
        </a:defRPr>
      </a:lvl3pPr>
      <a:lvl4pPr marL="863600" indent="-215900" algn="ctr" defTabSz="457200" rtl="0" fontAlgn="base">
        <a:lnSpc>
          <a:spcPct val="93000"/>
        </a:lnSpc>
        <a:spcBef>
          <a:spcPct val="0"/>
        </a:spcBef>
        <a:spcAft>
          <a:spcPct val="0"/>
        </a:spcAft>
        <a:buClr>
          <a:srgbClr val="000000"/>
        </a:buClr>
        <a:buSzPct val="45000"/>
        <a:buFont typeface="Wingdings" charset="2"/>
        <a:defRPr sz="4400">
          <a:solidFill>
            <a:srgbClr val="000000"/>
          </a:solidFill>
          <a:latin typeface="Arial" charset="0"/>
          <a:ea typeface="MS Gothic" charset="-128"/>
        </a:defRPr>
      </a:lvl4pPr>
      <a:lvl5pPr marL="1079500" indent="-215900" algn="ctr" defTabSz="457200" rtl="0" fontAlgn="base">
        <a:lnSpc>
          <a:spcPct val="93000"/>
        </a:lnSpc>
        <a:spcBef>
          <a:spcPct val="0"/>
        </a:spcBef>
        <a:spcAft>
          <a:spcPct val="0"/>
        </a:spcAft>
        <a:buClr>
          <a:srgbClr val="000000"/>
        </a:buClr>
        <a:buSzPct val="45000"/>
        <a:buFont typeface="Wingdings" charset="2"/>
        <a:defRPr sz="4400">
          <a:solidFill>
            <a:srgbClr val="000000"/>
          </a:solidFill>
          <a:latin typeface="Arial" charset="0"/>
          <a:ea typeface="MS Gothic" charset="-128"/>
        </a:defRPr>
      </a:lvl5pPr>
      <a:lvl6pPr marL="1536700" indent="-215900" algn="ctr" defTabSz="457200" rtl="0" fontAlgn="base">
        <a:lnSpc>
          <a:spcPct val="93000"/>
        </a:lnSpc>
        <a:spcBef>
          <a:spcPct val="0"/>
        </a:spcBef>
        <a:spcAft>
          <a:spcPct val="0"/>
        </a:spcAft>
        <a:buClr>
          <a:srgbClr val="000000"/>
        </a:buClr>
        <a:buSzPct val="45000"/>
        <a:buFont typeface="Wingdings" charset="2"/>
        <a:defRPr sz="4400">
          <a:solidFill>
            <a:srgbClr val="000000"/>
          </a:solidFill>
          <a:latin typeface="Arial" charset="0"/>
          <a:ea typeface="MS Gothic" charset="-128"/>
        </a:defRPr>
      </a:lvl6pPr>
      <a:lvl7pPr marL="1993900" indent="-215900" algn="ctr" defTabSz="457200" rtl="0" fontAlgn="base">
        <a:lnSpc>
          <a:spcPct val="93000"/>
        </a:lnSpc>
        <a:spcBef>
          <a:spcPct val="0"/>
        </a:spcBef>
        <a:spcAft>
          <a:spcPct val="0"/>
        </a:spcAft>
        <a:buClr>
          <a:srgbClr val="000000"/>
        </a:buClr>
        <a:buSzPct val="45000"/>
        <a:buFont typeface="Wingdings" charset="2"/>
        <a:defRPr sz="4400">
          <a:solidFill>
            <a:srgbClr val="000000"/>
          </a:solidFill>
          <a:latin typeface="Arial" charset="0"/>
          <a:ea typeface="MS Gothic" charset="-128"/>
        </a:defRPr>
      </a:lvl7pPr>
      <a:lvl8pPr marL="2451100" indent="-215900" algn="ctr" defTabSz="457200" rtl="0" fontAlgn="base">
        <a:lnSpc>
          <a:spcPct val="93000"/>
        </a:lnSpc>
        <a:spcBef>
          <a:spcPct val="0"/>
        </a:spcBef>
        <a:spcAft>
          <a:spcPct val="0"/>
        </a:spcAft>
        <a:buClr>
          <a:srgbClr val="000000"/>
        </a:buClr>
        <a:buSzPct val="45000"/>
        <a:buFont typeface="Wingdings" charset="2"/>
        <a:defRPr sz="4400">
          <a:solidFill>
            <a:srgbClr val="000000"/>
          </a:solidFill>
          <a:latin typeface="Arial" charset="0"/>
          <a:ea typeface="MS Gothic" charset="-128"/>
        </a:defRPr>
      </a:lvl8pPr>
      <a:lvl9pPr marL="2908300" indent="-215900" algn="ctr" defTabSz="457200" rtl="0" fontAlgn="base">
        <a:lnSpc>
          <a:spcPct val="93000"/>
        </a:lnSpc>
        <a:spcBef>
          <a:spcPct val="0"/>
        </a:spcBef>
        <a:spcAft>
          <a:spcPct val="0"/>
        </a:spcAft>
        <a:buClr>
          <a:srgbClr val="000000"/>
        </a:buClr>
        <a:buSzPct val="45000"/>
        <a:buFont typeface="Wingdings" charset="2"/>
        <a:defRPr sz="4400">
          <a:solidFill>
            <a:srgbClr val="000000"/>
          </a:solidFill>
          <a:latin typeface="Arial" charset="0"/>
          <a:ea typeface="MS Gothic" charset="-128"/>
        </a:defRPr>
      </a:lvl9pPr>
    </p:titleStyle>
    <p:bodyStyle>
      <a:lvl1pPr marL="341313" indent="-341313" algn="l" defTabSz="457200" rtl="0" fontAlgn="base">
        <a:lnSpc>
          <a:spcPct val="93000"/>
        </a:lnSpc>
        <a:spcBef>
          <a:spcPts val="800"/>
        </a:spcBef>
        <a:spcAft>
          <a:spcPct val="0"/>
        </a:spcAft>
        <a:buClr>
          <a:srgbClr val="000000"/>
        </a:buClr>
        <a:buSzPct val="100000"/>
        <a:buFont typeface="Arial" charset="0"/>
        <a:buChar char="•"/>
        <a:defRPr sz="3200">
          <a:solidFill>
            <a:srgbClr val="000000"/>
          </a:solidFill>
          <a:latin typeface="+mn-lt"/>
          <a:ea typeface="+mn-ea"/>
          <a:cs typeface="+mn-cs"/>
        </a:defRPr>
      </a:lvl1pPr>
      <a:lvl2pPr marL="741363" indent="-284163" algn="l" defTabSz="457200" rtl="0" fontAlgn="base">
        <a:lnSpc>
          <a:spcPct val="93000"/>
        </a:lnSpc>
        <a:spcBef>
          <a:spcPts val="700"/>
        </a:spcBef>
        <a:spcAft>
          <a:spcPct val="0"/>
        </a:spcAft>
        <a:buClr>
          <a:srgbClr val="000000"/>
        </a:buClr>
        <a:buSzPct val="100000"/>
        <a:buFont typeface="Arial" charset="0"/>
        <a:buChar char="–"/>
        <a:defRPr sz="2800">
          <a:solidFill>
            <a:srgbClr val="000000"/>
          </a:solidFill>
          <a:latin typeface="+mn-lt"/>
          <a:ea typeface="+mn-ea"/>
        </a:defRPr>
      </a:lvl2pPr>
      <a:lvl3pPr marL="1143000" indent="-228600" algn="l" defTabSz="457200" rtl="0" fontAlgn="base">
        <a:lnSpc>
          <a:spcPct val="93000"/>
        </a:lnSpc>
        <a:spcBef>
          <a:spcPts val="600"/>
        </a:spcBef>
        <a:spcAft>
          <a:spcPct val="0"/>
        </a:spcAft>
        <a:buClr>
          <a:srgbClr val="000000"/>
        </a:buClr>
        <a:buSzPct val="100000"/>
        <a:buFont typeface="Arial" charset="0"/>
        <a:buChar char="•"/>
        <a:defRPr sz="2400">
          <a:solidFill>
            <a:srgbClr val="000000"/>
          </a:solidFill>
          <a:latin typeface="+mn-lt"/>
          <a:ea typeface="+mn-ea"/>
        </a:defRPr>
      </a:lvl3pPr>
      <a:lvl4pPr marL="16002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mn-lt"/>
          <a:ea typeface="+mn-ea"/>
        </a:defRPr>
      </a:lvl4pPr>
      <a:lvl5pPr marL="20574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mn-lt"/>
          <a:ea typeface="+mn-ea"/>
        </a:defRPr>
      </a:lvl5pPr>
      <a:lvl6pPr marL="25146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mn-lt"/>
          <a:ea typeface="+mn-ea"/>
        </a:defRPr>
      </a:lvl6pPr>
      <a:lvl7pPr marL="29718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mn-lt"/>
          <a:ea typeface="+mn-ea"/>
        </a:defRPr>
      </a:lvl7pPr>
      <a:lvl8pPr marL="34290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mn-lt"/>
          <a:ea typeface="+mn-ea"/>
        </a:defRPr>
      </a:lvl8pPr>
      <a:lvl9pPr marL="38862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hyperlink" Target="mailto:jay.flowers@gmail.com" TargetMode="External"/><Relationship Id="rId7"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hyperlink" Target="http://www.mbunit.com/" TargetMode="External"/><Relationship Id="rId5" Type="http://schemas.openxmlformats.org/officeDocument/2006/relationships/hyperlink" Target="http://www.cifactory.org/" TargetMode="External"/><Relationship Id="rId4" Type="http://schemas.openxmlformats.org/officeDocument/2006/relationships/hyperlink" Target="http://jayflowers.com/" TargetMode="External"/><Relationship Id="rId9"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4.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hyperlink" Target="http://www.citconf.com/"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hyperlink" Target="http://www.scmpatterns.com/" TargetMode="External"/><Relationship Id="rId5" Type="http://schemas.openxmlformats.org/officeDocument/2006/relationships/hyperlink" Target="http://groups-beta.google.com/group/CI-Factory" TargetMode="External"/><Relationship Id="rId4" Type="http://schemas.openxmlformats.org/officeDocument/2006/relationships/hyperlink" Target="http://qurl.net/1ZH"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hyperlink" Target="http://qurl.net/21n" TargetMode="External"/><Relationship Id="rId4" Type="http://schemas.openxmlformats.org/officeDocument/2006/relationships/hyperlink" Target="http://www.dnrtv.com/default.aspx?showID=64"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martinfowler.com/articles/continuousIntegration.html"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3" name="Picture 1"/>
          <p:cNvPicPr>
            <a:picLocks noChangeAspect="1" noChangeArrowheads="1"/>
          </p:cNvPicPr>
          <p:nvPr/>
        </p:nvPicPr>
        <p:blipFill>
          <a:blip r:embed="rId3"/>
          <a:srcRect/>
          <a:stretch>
            <a:fillRect/>
          </a:stretch>
        </p:blipFill>
        <p:spPr bwMode="auto">
          <a:xfrm>
            <a:off x="481013" y="1263650"/>
            <a:ext cx="8229600" cy="4800600"/>
          </a:xfrm>
          <a:prstGeom prst="rect">
            <a:avLst/>
          </a:prstGeom>
          <a:noFill/>
          <a:ln w="9525">
            <a:noFill/>
            <a:round/>
            <a:headEnd/>
            <a:tailEnd/>
          </a:ln>
          <a:effectLst/>
        </p:spPr>
      </p:pic>
      <p:sp>
        <p:nvSpPr>
          <p:cNvPr id="3074" name="Rectangle 2"/>
          <p:cNvSpPr>
            <a:spLocks noGrp="1" noChangeArrowheads="1"/>
          </p:cNvSpPr>
          <p:nvPr>
            <p:ph type="title"/>
          </p:nvPr>
        </p:nvSpPr>
        <p:spPr>
          <a:xfrm>
            <a:off x="685800" y="495300"/>
            <a:ext cx="7772400" cy="1471613"/>
          </a:xfrm>
          <a:ln/>
        </p:spPr>
        <p:txBody>
          <a:bodyPr/>
          <a:lstStyle/>
          <a:p>
            <a:pPr>
              <a:lnSpc>
                <a:spcPct val="118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6600" b="1" dirty="0" smtClean="0">
                <a:solidFill>
                  <a:schemeClr val="accent2">
                    <a:lumMod val="75000"/>
                  </a:schemeClr>
                </a:solidFill>
                <a:latin typeface="Arial Black" pitchFamily="32" charset="0"/>
              </a:rPr>
              <a:t>Continuous</a:t>
            </a:r>
            <a:r>
              <a:rPr lang="en-GB" sz="6600" b="1" dirty="0" smtClean="0">
                <a:solidFill>
                  <a:srgbClr val="4700B8"/>
                </a:solidFill>
                <a:latin typeface="Arial Black" pitchFamily="32" charset="0"/>
              </a:rPr>
              <a:t> </a:t>
            </a:r>
            <a:r>
              <a:rPr lang="en-GB" sz="6600" b="1" dirty="0" smtClean="0">
                <a:solidFill>
                  <a:schemeClr val="accent2">
                    <a:lumMod val="75000"/>
                  </a:schemeClr>
                </a:solidFill>
                <a:latin typeface="Arial Black" pitchFamily="32" charset="0"/>
              </a:rPr>
              <a:t>Integration</a:t>
            </a:r>
            <a:endParaRPr lang="en-GB" sz="6600" b="1" dirty="0">
              <a:solidFill>
                <a:schemeClr val="accent2">
                  <a:lumMod val="75000"/>
                </a:schemeClr>
              </a:solidFill>
              <a:latin typeface="Arial Black" pitchFamily="32" charset="0"/>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1"/>
          <p:cNvSpPr>
            <a:spLocks noGrp="1" noChangeArrowheads="1"/>
          </p:cNvSpPr>
          <p:nvPr>
            <p:ph type="title"/>
          </p:nvPr>
        </p:nvSpPr>
        <p:spPr>
          <a:xfrm>
            <a:off x="457200" y="274638"/>
            <a:ext cx="8229600" cy="1143000"/>
          </a:xfrm>
          <a:ln/>
        </p:spPr>
        <p:txBody>
          <a:bodyPr lIns="90000" tIns="46800" rIns="90000" bIns="46800"/>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t>Causality</a:t>
            </a:r>
          </a:p>
        </p:txBody>
      </p:sp>
      <p:pic>
        <p:nvPicPr>
          <p:cNvPr id="13314" name="Picture 2"/>
          <p:cNvPicPr>
            <a:picLocks noChangeAspect="1" noChangeArrowheads="1"/>
          </p:cNvPicPr>
          <p:nvPr/>
        </p:nvPicPr>
        <p:blipFill>
          <a:blip r:embed="rId3"/>
          <a:srcRect/>
          <a:stretch>
            <a:fillRect/>
          </a:stretch>
        </p:blipFill>
        <p:spPr bwMode="auto">
          <a:xfrm>
            <a:off x="6218238" y="0"/>
            <a:ext cx="2733675" cy="3981450"/>
          </a:xfrm>
          <a:prstGeom prst="rect">
            <a:avLst/>
          </a:prstGeom>
          <a:noFill/>
          <a:ln w="9525">
            <a:noFill/>
            <a:round/>
            <a:headEnd/>
            <a:tailEnd/>
          </a:ln>
          <a:effectLst/>
        </p:spPr>
      </p:pic>
      <p:pic>
        <p:nvPicPr>
          <p:cNvPr id="13315" name="Picture 3"/>
          <p:cNvPicPr>
            <a:picLocks noChangeAspect="1" noChangeArrowheads="1"/>
          </p:cNvPicPr>
          <p:nvPr/>
        </p:nvPicPr>
        <p:blipFill>
          <a:blip r:embed="rId4"/>
          <a:srcRect/>
          <a:stretch>
            <a:fillRect/>
          </a:stretch>
        </p:blipFill>
        <p:spPr bwMode="auto">
          <a:xfrm>
            <a:off x="4352925" y="3502025"/>
            <a:ext cx="4791075" cy="3600450"/>
          </a:xfrm>
          <a:prstGeom prst="rect">
            <a:avLst/>
          </a:prstGeom>
          <a:noFill/>
          <a:ln w="9525">
            <a:noFill/>
            <a:round/>
            <a:headEnd/>
            <a:tailEnd/>
          </a:ln>
          <a:effectLst/>
        </p:spPr>
      </p:pic>
      <p:sp>
        <p:nvSpPr>
          <p:cNvPr id="13316" name="Text Box 4"/>
          <p:cNvSpPr txBox="1">
            <a:spLocks noChangeArrowheads="1"/>
          </p:cNvSpPr>
          <p:nvPr/>
        </p:nvSpPr>
        <p:spPr bwMode="auto">
          <a:xfrm>
            <a:off x="203200" y="1524000"/>
            <a:ext cx="5718175" cy="3970338"/>
          </a:xfrm>
          <a:prstGeom prst="rect">
            <a:avLst/>
          </a:prstGeom>
          <a:noFill/>
          <a:ln w="9525">
            <a:noFill/>
            <a:round/>
            <a:headEnd/>
            <a:tailEnd/>
          </a:ln>
          <a:effectLst/>
        </p:spPr>
        <p:txBody>
          <a:bodyPr lIns="90000" tIns="46800" rIns="90000" bIns="46800"/>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400" dirty="0">
                <a:solidFill>
                  <a:srgbClr val="000000"/>
                </a:solidFill>
              </a:rPr>
              <a:t>Many feedback processes contain “</a:t>
            </a:r>
            <a:r>
              <a:rPr lang="en-GB" sz="1400" i="1" dirty="0">
                <a:solidFill>
                  <a:srgbClr val="000000"/>
                </a:solidFill>
              </a:rPr>
              <a:t>delays</a:t>
            </a:r>
            <a:r>
              <a:rPr lang="en-GB" sz="1400" dirty="0">
                <a:solidFill>
                  <a:srgbClr val="000000"/>
                </a:solidFill>
              </a:rPr>
              <a:t>”, interruptions in the flow of influence which make the consequences of actions occur gradually. Delays are interruptions between actions and their consequences. Delays can make you badly overshoot your mark, or they can have a positive effect if you recognize them and work with them. Delays exist everywhere in business systems. We invest now, to reap a benefit in the distant future; we hire a person today but it may be months before he or she is fully productive. But delays are often unappreciated and can lead to instability or even breakdown, especially when they are long. Adjusting the shower temperature, for instance, is far more difficult when there is a ten-second delay before the water temperature adjusts, then when the delay takes only a second or two. During the ten seconds after you turn up the heat, the water remains cold. You receive no response to your action; so you perceive that your act has had no effect. You respond by continuing to turn up the heat. When the hot water finally arrives, it is too hot and you turn back; and after another delay, it’s frigid again. Each cycle of adjustments in the balancing loop compensates somewhat for the cycle before </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9" name="Picture 5" descr="C:\Users\Jay\Downloads\iStock_000003847597Small.jpg"/>
          <p:cNvPicPr>
            <a:picLocks noChangeAspect="1" noChangeArrowheads="1"/>
          </p:cNvPicPr>
          <p:nvPr/>
        </p:nvPicPr>
        <p:blipFill>
          <a:blip r:embed="rId3"/>
          <a:srcRect/>
          <a:stretch>
            <a:fillRect/>
          </a:stretch>
        </p:blipFill>
        <p:spPr bwMode="auto">
          <a:xfrm>
            <a:off x="-381000" y="-1447800"/>
            <a:ext cx="9525000" cy="9525000"/>
          </a:xfrm>
          <a:prstGeom prst="rect">
            <a:avLst/>
          </a:prstGeom>
          <a:noFill/>
        </p:spPr>
      </p:pic>
      <p:sp>
        <p:nvSpPr>
          <p:cNvPr id="11266" name="Rectangle 2"/>
          <p:cNvSpPr>
            <a:spLocks noGrp="1" noChangeArrowheads="1"/>
          </p:cNvSpPr>
          <p:nvPr>
            <p:ph type="title"/>
          </p:nvPr>
        </p:nvSpPr>
        <p:spPr>
          <a:xfrm>
            <a:off x="457200" y="2901950"/>
            <a:ext cx="8229600" cy="1054100"/>
          </a:xfrm>
          <a:ln/>
        </p:spPr>
        <p:txBody>
          <a:bodyP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effectLst>
                  <a:outerShdw blurRad="38100" dist="38100" dir="2700000" algn="tl">
                    <a:srgbClr val="C0C0C0"/>
                  </a:outerShdw>
                </a:effectLst>
              </a:rPr>
              <a:t>Prerequisites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Source Control</a:t>
            </a:r>
            <a:endParaRPr lang="en-US" dirty="0"/>
          </a:p>
        </p:txBody>
      </p:sp>
      <p:graphicFrame>
        <p:nvGraphicFramePr>
          <p:cNvPr id="4" name="Content Placeholder 3"/>
          <p:cNvGraphicFramePr>
            <a:graphicFrameLocks noGrp="1"/>
          </p:cNvGraphicFramePr>
          <p:nvPr>
            <p:ph idx="1"/>
          </p:nvPr>
        </p:nvGraphicFramePr>
        <p:xfrm>
          <a:off x="381000" y="1600200"/>
          <a:ext cx="8305800" cy="45243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Perpetual Synchronization</a:t>
            </a:r>
            <a:endParaRPr lang="en-US" dirty="0"/>
          </a:p>
        </p:txBody>
      </p:sp>
      <p:graphicFrame>
        <p:nvGraphicFramePr>
          <p:cNvPr id="4" name="Content Placeholder 3"/>
          <p:cNvGraphicFramePr>
            <a:graphicFrameLocks noGrp="1"/>
          </p:cNvGraphicFramePr>
          <p:nvPr>
            <p:ph idx="1"/>
          </p:nvPr>
        </p:nvGraphicFramePr>
        <p:xfrm>
          <a:off x="457200" y="1600200"/>
          <a:ext cx="8228013" cy="45243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Automated Unit Tests</a:t>
            </a:r>
            <a:endParaRPr lang="en-US" dirty="0"/>
          </a:p>
        </p:txBody>
      </p:sp>
      <p:graphicFrame>
        <p:nvGraphicFramePr>
          <p:cNvPr id="4" name="Content Placeholder 3"/>
          <p:cNvGraphicFramePr>
            <a:graphicFrameLocks noGrp="1"/>
          </p:cNvGraphicFramePr>
          <p:nvPr>
            <p:ph idx="1"/>
          </p:nvPr>
        </p:nvGraphicFramePr>
        <p:xfrm>
          <a:off x="457200" y="1600200"/>
          <a:ext cx="8228013" cy="45243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Homogeneous Development Workspace</a:t>
            </a:r>
            <a:endParaRPr lang="en-US" dirty="0"/>
          </a:p>
        </p:txBody>
      </p:sp>
      <p:sp>
        <p:nvSpPr>
          <p:cNvPr id="5" name="Rounded Rectangle 4"/>
          <p:cNvSpPr/>
          <p:nvPr/>
        </p:nvSpPr>
        <p:spPr bwMode="auto">
          <a:xfrm>
            <a:off x="495300" y="1905000"/>
            <a:ext cx="8153400" cy="521804"/>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algn="ctr"/>
            <a:r>
              <a:rPr lang="en-US" sz="2800" dirty="0" smtClean="0"/>
              <a:t>Development Workspace </a:t>
            </a:r>
            <a:r>
              <a:rPr lang="en-US" sz="2800" dirty="0" err="1" smtClean="0"/>
              <a:t>Patlet</a:t>
            </a:r>
            <a:endParaRPr kumimoji="0" lang="en-US" sz="2800" b="0" i="0" u="none" strike="noStrike" cap="none" normalizeH="0" baseline="0" dirty="0" smtClean="0">
              <a:ln>
                <a:noFill/>
              </a:ln>
              <a:solidFill>
                <a:schemeClr val="bg1"/>
              </a:solidFill>
              <a:effectLst/>
              <a:latin typeface="Arial" charset="0"/>
              <a:ea typeface="MS Gothic" charset="-128"/>
            </a:endParaRPr>
          </a:p>
        </p:txBody>
      </p:sp>
      <p:sp>
        <p:nvSpPr>
          <p:cNvPr id="6" name="Rounded Rectangle 5"/>
          <p:cNvSpPr/>
          <p:nvPr/>
        </p:nvSpPr>
        <p:spPr bwMode="auto">
          <a:xfrm>
            <a:off x="609600" y="2819400"/>
            <a:ext cx="7924800" cy="15240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algn="ctr"/>
            <a:r>
              <a:rPr lang="en-US" b="1" dirty="0" smtClean="0"/>
              <a:t>Context</a:t>
            </a:r>
          </a:p>
          <a:p>
            <a:r>
              <a:rPr lang="en-US" dirty="0" smtClean="0"/>
              <a:t>All developers and the Integration Build work in their own Private Workspaces yet there needs to be consistency between them. This pattern is a means to define the structure of the Private Workspace.</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Homogeneous Development Workspace</a:t>
            </a:r>
            <a:endParaRPr lang="en-US" dirty="0"/>
          </a:p>
        </p:txBody>
      </p:sp>
      <p:sp>
        <p:nvSpPr>
          <p:cNvPr id="5" name="Rounded Rectangle 4"/>
          <p:cNvSpPr/>
          <p:nvPr/>
        </p:nvSpPr>
        <p:spPr bwMode="auto">
          <a:xfrm>
            <a:off x="495300" y="1905000"/>
            <a:ext cx="8153400" cy="521804"/>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algn="ctr"/>
            <a:r>
              <a:rPr lang="en-US" sz="2800" dirty="0" smtClean="0"/>
              <a:t>Development Workspace </a:t>
            </a:r>
            <a:r>
              <a:rPr lang="en-US" sz="2800" dirty="0" err="1" smtClean="0"/>
              <a:t>Patlet</a:t>
            </a:r>
            <a:endParaRPr kumimoji="0" lang="en-US" sz="2800" b="0" i="0" u="none" strike="noStrike" cap="none" normalizeH="0" baseline="0" dirty="0" smtClean="0">
              <a:ln>
                <a:noFill/>
              </a:ln>
              <a:solidFill>
                <a:schemeClr val="bg1"/>
              </a:solidFill>
              <a:effectLst/>
              <a:latin typeface="Arial" charset="0"/>
              <a:ea typeface="MS Gothic" charset="-128"/>
            </a:endParaRPr>
          </a:p>
        </p:txBody>
      </p:sp>
      <p:sp>
        <p:nvSpPr>
          <p:cNvPr id="6" name="Rounded Rectangle 5"/>
          <p:cNvSpPr/>
          <p:nvPr/>
        </p:nvSpPr>
        <p:spPr bwMode="auto">
          <a:xfrm>
            <a:off x="609600" y="2819400"/>
            <a:ext cx="7924800" cy="10668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algn="ctr"/>
            <a:r>
              <a:rPr lang="en-US" b="1" dirty="0" smtClean="0"/>
              <a:t>Problem</a:t>
            </a:r>
          </a:p>
          <a:p>
            <a:r>
              <a:rPr lang="en-US" dirty="0" smtClean="0"/>
              <a:t>With many Private Workspaces how do you mitigate the chance that differences between them will cause bugs?</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Homogeneous Development Workspace</a:t>
            </a:r>
            <a:endParaRPr lang="en-US" dirty="0"/>
          </a:p>
        </p:txBody>
      </p:sp>
      <p:sp>
        <p:nvSpPr>
          <p:cNvPr id="5" name="Rounded Rectangle 4"/>
          <p:cNvSpPr/>
          <p:nvPr/>
        </p:nvSpPr>
        <p:spPr bwMode="auto">
          <a:xfrm>
            <a:off x="495300" y="1905000"/>
            <a:ext cx="8153400" cy="521804"/>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algn="ctr"/>
            <a:r>
              <a:rPr lang="en-US" sz="2800" dirty="0" smtClean="0"/>
              <a:t>Development Workspace </a:t>
            </a:r>
            <a:r>
              <a:rPr lang="en-US" sz="2800" dirty="0" err="1" smtClean="0"/>
              <a:t>Patlet</a:t>
            </a:r>
            <a:endParaRPr kumimoji="0" lang="en-US" sz="2800" b="0" i="0" u="none" strike="noStrike" cap="none" normalizeH="0" baseline="0" dirty="0" smtClean="0">
              <a:ln>
                <a:noFill/>
              </a:ln>
              <a:solidFill>
                <a:schemeClr val="bg1"/>
              </a:solidFill>
              <a:effectLst/>
              <a:latin typeface="Arial" charset="0"/>
              <a:ea typeface="MS Gothic" charset="-128"/>
            </a:endParaRPr>
          </a:p>
        </p:txBody>
      </p:sp>
      <p:sp>
        <p:nvSpPr>
          <p:cNvPr id="6" name="Rounded Rectangle 5"/>
          <p:cNvSpPr/>
          <p:nvPr/>
        </p:nvSpPr>
        <p:spPr bwMode="auto">
          <a:xfrm>
            <a:off x="609600" y="2819400"/>
            <a:ext cx="7924800" cy="11430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algn="ctr"/>
            <a:r>
              <a:rPr lang="en-US" b="1" dirty="0" smtClean="0"/>
              <a:t>Solution</a:t>
            </a:r>
          </a:p>
          <a:p>
            <a:r>
              <a:rPr lang="en-US" dirty="0" smtClean="0"/>
              <a:t>Define a structured workspace and location for it in private environments. Allow for variation in the content and not the structure.</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Accretion Development</a:t>
            </a:r>
            <a:endParaRPr lang="en-US" dirty="0"/>
          </a:p>
        </p:txBody>
      </p:sp>
      <p:pic>
        <p:nvPicPr>
          <p:cNvPr id="54274" name="Picture 2" descr="C:\Users\Jay\Downloads\iStock_000001557396XSmall.jpg"/>
          <p:cNvPicPr>
            <a:picLocks noChangeAspect="1" noChangeArrowheads="1"/>
          </p:cNvPicPr>
          <p:nvPr/>
        </p:nvPicPr>
        <p:blipFill>
          <a:blip r:embed="rId2"/>
          <a:srcRect/>
          <a:stretch>
            <a:fillRect/>
          </a:stretch>
        </p:blipFill>
        <p:spPr bwMode="auto">
          <a:xfrm>
            <a:off x="1671583" y="1631087"/>
            <a:ext cx="5800834" cy="4617313"/>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descr="C:\Users\Jay\Downloads\iStock_000003754320Small.jpg"/>
          <p:cNvPicPr>
            <a:picLocks noChangeAspect="1" noChangeArrowheads="1"/>
          </p:cNvPicPr>
          <p:nvPr/>
        </p:nvPicPr>
        <p:blipFill>
          <a:blip r:embed="rId2"/>
          <a:srcRect/>
          <a:stretch>
            <a:fillRect/>
          </a:stretch>
        </p:blipFill>
        <p:spPr bwMode="auto">
          <a:xfrm>
            <a:off x="0" y="773965"/>
            <a:ext cx="9144000" cy="6084036"/>
          </a:xfrm>
          <a:prstGeom prst="rect">
            <a:avLst/>
          </a:prstGeom>
          <a:noFill/>
        </p:spPr>
      </p:pic>
      <p:sp>
        <p:nvSpPr>
          <p:cNvPr id="2" name="Title 1"/>
          <p:cNvSpPr>
            <a:spLocks noGrp="1"/>
          </p:cNvSpPr>
          <p:nvPr>
            <p:ph type="title"/>
          </p:nvPr>
        </p:nvSpPr>
        <p:spPr/>
        <p:txBody>
          <a:bodyPr/>
          <a:lstStyle/>
          <a:p>
            <a:r>
              <a:rPr lang="en-US" b="1" dirty="0" smtClean="0"/>
              <a:t>Communication Lines</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Grp="1" noChangeArrowheads="1"/>
          </p:cNvSpPr>
          <p:nvPr>
            <p:ph type="title"/>
          </p:nvPr>
        </p:nvSpPr>
        <p:spPr>
          <a:xfrm>
            <a:off x="457200" y="319088"/>
            <a:ext cx="8229600" cy="1054100"/>
          </a:xfrm>
          <a:ln/>
        </p:spPr>
        <p:txBody>
          <a:bodyP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t>Jay Flowers</a:t>
            </a:r>
          </a:p>
        </p:txBody>
      </p:sp>
      <p:sp>
        <p:nvSpPr>
          <p:cNvPr id="4098" name="Rectangle 2"/>
          <p:cNvSpPr>
            <a:spLocks noGrp="1" noChangeArrowheads="1"/>
          </p:cNvSpPr>
          <p:nvPr>
            <p:ph type="subTitle" idx="4294967295"/>
          </p:nvPr>
        </p:nvSpPr>
        <p:spPr bwMode="auto">
          <a:xfrm>
            <a:off x="457200" y="1644650"/>
            <a:ext cx="8229600" cy="4437063"/>
          </a:xfrm>
          <a:prstGeom prst="rect">
            <a:avLst/>
          </a:prstGeom>
          <a:noFill/>
          <a:ln/>
        </p:spPr>
        <p:txBody>
          <a:bodyPr lIns="0" tIns="0" rIns="0" bIns="0" anchor="ctr"/>
          <a:lstStyle/>
          <a:p>
            <a:pPr marL="0" indent="0" algn="ctr">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smtClean="0">
                <a:solidFill>
                  <a:schemeClr val="accent2">
                    <a:lumMod val="75000"/>
                  </a:schemeClr>
                </a:solidFill>
                <a:hlinkClick r:id="rId3"/>
              </a:rPr>
              <a:t>jay.flowers@gmail.com</a:t>
            </a:r>
            <a:endParaRPr lang="en-GB" dirty="0">
              <a:solidFill>
                <a:schemeClr val="accent2">
                  <a:lumMod val="75000"/>
                </a:schemeClr>
              </a:solidFill>
              <a:hlinkClick r:id="rId3"/>
            </a:endParaRPr>
          </a:p>
          <a:p>
            <a:pPr marL="0" indent="0" algn="ctr">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hlinkClick r:id="rId4"/>
              </a:rPr>
              <a:t>http</a:t>
            </a:r>
            <a:r>
              <a:rPr lang="en-GB" dirty="0" smtClean="0">
                <a:hlinkClick r:id="rId4"/>
              </a:rPr>
              <a:t>://jayflowers.com</a:t>
            </a:r>
            <a:endParaRPr lang="en-GB" dirty="0">
              <a:hlinkClick r:id="rId4"/>
            </a:endParaRPr>
          </a:p>
          <a:p>
            <a:pPr marL="0" indent="0" algn="ctr">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CI Factory </a:t>
            </a:r>
            <a:r>
              <a:rPr lang="en-GB" dirty="0">
                <a:hlinkClick r:id="rId5"/>
              </a:rPr>
              <a:t>http://www.cifactory.org</a:t>
            </a:r>
          </a:p>
          <a:p>
            <a:pPr marL="0" indent="0" algn="ctr">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Doubler </a:t>
            </a:r>
            <a:r>
              <a:rPr lang="en-GB" dirty="0">
                <a:hlinkClick r:id="rId4"/>
              </a:rPr>
              <a:t>http://jayflowers.com</a:t>
            </a:r>
          </a:p>
          <a:p>
            <a:pPr marL="0" indent="0" algn="ctr">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err="1"/>
              <a:t>MbUnit</a:t>
            </a:r>
            <a:r>
              <a:rPr lang="en-GB" dirty="0"/>
              <a:t> </a:t>
            </a:r>
            <a:r>
              <a:rPr lang="en-GB" dirty="0">
                <a:hlinkClick r:id="rId6"/>
              </a:rPr>
              <a:t>http://www.mbunit.com</a:t>
            </a:r>
          </a:p>
          <a:p>
            <a:pPr marL="0" indent="0" algn="ctr">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Windows Developer Power Tools</a:t>
            </a:r>
          </a:p>
          <a:p>
            <a:pPr marL="0" indent="0" algn="ctr">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dirty="0"/>
          </a:p>
        </p:txBody>
      </p:sp>
      <p:pic>
        <p:nvPicPr>
          <p:cNvPr id="4099" name="Picture 3"/>
          <p:cNvPicPr>
            <a:picLocks noChangeAspect="1" noChangeArrowheads="1"/>
          </p:cNvPicPr>
          <p:nvPr/>
        </p:nvPicPr>
        <p:blipFill>
          <a:blip r:embed="rId7"/>
          <a:srcRect/>
          <a:stretch>
            <a:fillRect/>
          </a:stretch>
        </p:blipFill>
        <p:spPr bwMode="auto">
          <a:xfrm>
            <a:off x="3886200" y="5257800"/>
            <a:ext cx="1162050" cy="1524000"/>
          </a:xfrm>
          <a:prstGeom prst="rect">
            <a:avLst/>
          </a:prstGeom>
          <a:noFill/>
          <a:ln w="9525">
            <a:noFill/>
            <a:round/>
            <a:headEnd/>
            <a:tailEnd/>
          </a:ln>
          <a:effectLst/>
        </p:spPr>
      </p:pic>
      <p:pic>
        <p:nvPicPr>
          <p:cNvPr id="4100" name="Picture 4"/>
          <p:cNvPicPr>
            <a:picLocks noChangeAspect="1" noChangeArrowheads="1"/>
          </p:cNvPicPr>
          <p:nvPr/>
        </p:nvPicPr>
        <p:blipFill>
          <a:blip r:embed="rId8"/>
          <a:srcRect/>
          <a:stretch>
            <a:fillRect/>
          </a:stretch>
        </p:blipFill>
        <p:spPr bwMode="auto">
          <a:xfrm>
            <a:off x="0" y="-12700"/>
            <a:ext cx="1931988" cy="1925638"/>
          </a:xfrm>
          <a:prstGeom prst="rect">
            <a:avLst/>
          </a:prstGeom>
          <a:noFill/>
          <a:ln w="9525">
            <a:noFill/>
            <a:round/>
            <a:headEnd/>
            <a:tailEnd/>
          </a:ln>
          <a:effectLst/>
        </p:spPr>
      </p:pic>
      <p:pic>
        <p:nvPicPr>
          <p:cNvPr id="4101" name="Picture 5"/>
          <p:cNvPicPr>
            <a:picLocks noChangeAspect="1" noChangeArrowheads="1"/>
          </p:cNvPicPr>
          <p:nvPr/>
        </p:nvPicPr>
        <p:blipFill>
          <a:blip r:embed="rId9"/>
          <a:srcRect/>
          <a:stretch>
            <a:fillRect/>
          </a:stretch>
        </p:blipFill>
        <p:spPr bwMode="auto">
          <a:xfrm>
            <a:off x="7580313" y="12700"/>
            <a:ext cx="1347787" cy="1879600"/>
          </a:xfrm>
          <a:prstGeom prst="rect">
            <a:avLst/>
          </a:prstGeom>
          <a:noFill/>
          <a:ln w="9525">
            <a:noFill/>
            <a:round/>
            <a:headEnd/>
            <a:tailEnd/>
          </a:ln>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5" name="Picture 5" descr="C:\Users\Jay\Downloads\iStock_000003055228Small.jpg"/>
          <p:cNvPicPr>
            <a:picLocks noChangeAspect="1" noChangeArrowheads="1"/>
          </p:cNvPicPr>
          <p:nvPr/>
        </p:nvPicPr>
        <p:blipFill>
          <a:blip r:embed="rId3"/>
          <a:srcRect/>
          <a:stretch>
            <a:fillRect/>
          </a:stretch>
        </p:blipFill>
        <p:spPr bwMode="auto">
          <a:xfrm>
            <a:off x="0" y="-1447800"/>
            <a:ext cx="9144000" cy="9144000"/>
          </a:xfrm>
          <a:prstGeom prst="rect">
            <a:avLst/>
          </a:prstGeom>
          <a:noFill/>
        </p:spPr>
      </p:pic>
      <p:sp>
        <p:nvSpPr>
          <p:cNvPr id="15362" name="Rectangle 2"/>
          <p:cNvSpPr>
            <a:spLocks noGrp="1" noChangeArrowheads="1"/>
          </p:cNvSpPr>
          <p:nvPr>
            <p:ph type="title"/>
          </p:nvPr>
        </p:nvSpPr>
        <p:spPr>
          <a:xfrm>
            <a:off x="457200" y="274638"/>
            <a:ext cx="8229600" cy="1143000"/>
          </a:xfrm>
          <a:ln/>
        </p:spPr>
        <p:txBody>
          <a:bodyPr lIns="90000" tIns="46800" rIns="90000" bIns="46800"/>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effectLst>
                  <a:outerShdw blurRad="38100" dist="38100" dir="2700000" algn="tl">
                    <a:srgbClr val="C0C0C0"/>
                  </a:outerShdw>
                </a:effectLst>
              </a:rPr>
              <a:t>You are Part of a Team</a:t>
            </a:r>
          </a:p>
        </p:txBody>
      </p:sp>
      <p:sp>
        <p:nvSpPr>
          <p:cNvPr id="15363" name="Rectangle 3"/>
          <p:cNvSpPr>
            <a:spLocks noGrp="1" noChangeArrowheads="1"/>
          </p:cNvSpPr>
          <p:nvPr>
            <p:ph type="body" idx="1"/>
          </p:nvPr>
        </p:nvSpPr>
        <p:spPr>
          <a:xfrm>
            <a:off x="457200" y="1600200"/>
            <a:ext cx="8229600" cy="4525963"/>
          </a:xfrm>
          <a:ln/>
        </p:spPr>
        <p:txBody>
          <a:bodyPr lIns="90000" tIns="46800" rIns="90000" bIns="46800"/>
          <a:lstStyle/>
          <a:p>
            <a:pPr>
              <a:lnSpc>
                <a:spcPct val="84000"/>
              </a:lnSpc>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effectLst>
                  <a:outerShdw blurRad="38100" dist="38100" dir="2700000" algn="tl">
                    <a:srgbClr val="C0C0C0"/>
                  </a:outerShdw>
                </a:effectLst>
              </a:rPr>
              <a:t>Build Etiquette </a:t>
            </a:r>
          </a:p>
          <a:p>
            <a:pPr lvl="1">
              <a:lnSpc>
                <a:spcPct val="84000"/>
              </a:lnSpc>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effectLst>
                  <a:outerShdw blurRad="38100" dist="38100" dir="2700000" algn="tl">
                    <a:srgbClr val="C0C0C0"/>
                  </a:outerShdw>
                </a:effectLst>
              </a:rPr>
              <a:t>Be nice.  When you see that the build is broken take a look at the build report.  If you know how to fix the issue contact the developer that broke the build and offer to help.</a:t>
            </a:r>
          </a:p>
          <a:p>
            <a:pPr lvl="1">
              <a:lnSpc>
                <a:spcPct val="84000"/>
              </a:lnSpc>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effectLst>
                  <a:outerShdw blurRad="38100" dist="38100" dir="2700000" algn="tl">
                    <a:srgbClr val="C0C0C0"/>
                  </a:outerShdw>
                </a:effectLst>
              </a:rPr>
              <a:t>Never leave the building when you have broken the build.</a:t>
            </a:r>
          </a:p>
          <a:p>
            <a:pPr lvl="1">
              <a:lnSpc>
                <a:spcPct val="84000"/>
              </a:lnSpc>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effectLst>
                  <a:outerShdw blurRad="38100" dist="38100" dir="2700000" algn="tl">
                    <a:srgbClr val="C0C0C0"/>
                  </a:outerShdw>
                </a:effectLst>
              </a:rPr>
              <a:t>Don’t break the build.</a:t>
            </a:r>
          </a:p>
          <a:p>
            <a:pPr lvl="1">
              <a:lnSpc>
                <a:spcPct val="84000"/>
              </a:lnSpc>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effectLst>
                  <a:outerShdw blurRad="38100" dist="38100" dir="2700000" algn="tl">
                    <a:srgbClr val="C0C0C0"/>
                  </a:outerShdw>
                </a:effectLst>
              </a:rPr>
              <a:t>Don’t submit to a broken build.</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Ingredients</a:t>
            </a:r>
            <a:endParaRPr lang="en-US" dirty="0"/>
          </a:p>
        </p:txBody>
      </p:sp>
      <p:sp>
        <p:nvSpPr>
          <p:cNvPr id="3" name="Content Placeholder 2"/>
          <p:cNvSpPr>
            <a:spLocks noGrp="1"/>
          </p:cNvSpPr>
          <p:nvPr>
            <p:ph idx="1"/>
          </p:nvPr>
        </p:nvSpPr>
        <p:spPr/>
        <p:txBody>
          <a:bodyPr/>
          <a:lstStyle/>
          <a:p>
            <a:r>
              <a:rPr lang="en-US" dirty="0" smtClean="0"/>
              <a:t>An adequately fast server (hardware)</a:t>
            </a:r>
          </a:p>
          <a:p>
            <a:r>
              <a:rPr lang="en-US" dirty="0" smtClean="0"/>
              <a:t>A CI server (software)</a:t>
            </a:r>
          </a:p>
          <a:p>
            <a:r>
              <a:rPr lang="en-US" dirty="0" smtClean="0"/>
              <a:t>A build script</a:t>
            </a:r>
          </a:p>
        </p:txBody>
      </p:sp>
      <p:pic>
        <p:nvPicPr>
          <p:cNvPr id="1026" name="Picture 2"/>
          <p:cNvPicPr>
            <a:picLocks noChangeAspect="1" noChangeArrowheads="1"/>
          </p:cNvPicPr>
          <p:nvPr/>
        </p:nvPicPr>
        <p:blipFill>
          <a:blip r:embed="rId2" cstate="print"/>
          <a:srcRect/>
          <a:stretch>
            <a:fillRect/>
          </a:stretch>
        </p:blipFill>
        <p:spPr bwMode="auto">
          <a:xfrm>
            <a:off x="3589020" y="3154680"/>
            <a:ext cx="5554980" cy="3703320"/>
          </a:xfrm>
          <a:prstGeom prst="rect">
            <a:avLst/>
          </a:prstGeom>
          <a:noFill/>
          <a:ln w="9525">
            <a:noFill/>
            <a:miter lim="800000"/>
            <a:headEnd/>
            <a:tailEnd/>
          </a:ln>
          <a:effec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Jay\Downloads\iStock_000001488756XSmall.jpg"/>
          <p:cNvPicPr>
            <a:picLocks noChangeAspect="1" noChangeArrowheads="1"/>
          </p:cNvPicPr>
          <p:nvPr/>
        </p:nvPicPr>
        <p:blipFill>
          <a:blip r:embed="rId2"/>
          <a:srcRect/>
          <a:stretch>
            <a:fillRect/>
          </a:stretch>
        </p:blipFill>
        <p:spPr bwMode="auto">
          <a:xfrm>
            <a:off x="3873500" y="2895600"/>
            <a:ext cx="5270500" cy="3670300"/>
          </a:xfrm>
          <a:prstGeom prst="rect">
            <a:avLst/>
          </a:prstGeom>
          <a:noFill/>
        </p:spPr>
      </p:pic>
      <p:sp>
        <p:nvSpPr>
          <p:cNvPr id="2" name="Title 1"/>
          <p:cNvSpPr>
            <a:spLocks noGrp="1"/>
          </p:cNvSpPr>
          <p:nvPr>
            <p:ph type="title"/>
          </p:nvPr>
        </p:nvSpPr>
        <p:spPr/>
        <p:txBody>
          <a:bodyPr/>
          <a:lstStyle/>
          <a:p>
            <a:r>
              <a:rPr lang="en-US" dirty="0" smtClean="0"/>
              <a:t>Technique</a:t>
            </a:r>
            <a:endParaRPr lang="en-US" dirty="0"/>
          </a:p>
        </p:txBody>
      </p:sp>
      <p:sp>
        <p:nvSpPr>
          <p:cNvPr id="3" name="Content Placeholder 2"/>
          <p:cNvSpPr>
            <a:spLocks noGrp="1"/>
          </p:cNvSpPr>
          <p:nvPr>
            <p:ph idx="1"/>
          </p:nvPr>
        </p:nvSpPr>
        <p:spPr/>
        <p:txBody>
          <a:bodyPr/>
          <a:lstStyle/>
          <a:p>
            <a:r>
              <a:rPr lang="en-US" dirty="0" smtClean="0"/>
              <a:t>Avoid sourdough, start by deleting the workspace used in the previous integration.</a:t>
            </a:r>
          </a:p>
          <a:p>
            <a:r>
              <a:rPr lang="en-US" dirty="0" smtClean="0"/>
              <a:t>When labeling after successful build label the everything not just the product code</a:t>
            </a:r>
          </a:p>
          <a:p>
            <a:pPr lvl="1"/>
            <a:r>
              <a:rPr lang="en-US" dirty="0" smtClean="0"/>
              <a:t>Product Code</a:t>
            </a:r>
          </a:p>
          <a:p>
            <a:pPr lvl="1"/>
            <a:r>
              <a:rPr lang="en-US" dirty="0" smtClean="0"/>
              <a:t>Build </a:t>
            </a:r>
            <a:r>
              <a:rPr lang="en-US" dirty="0" smtClean="0"/>
              <a:t>Scripts</a:t>
            </a:r>
          </a:p>
          <a:p>
            <a:pPr lvl="1"/>
            <a:r>
              <a:rPr lang="en-US" dirty="0" smtClean="0"/>
              <a:t>Test </a:t>
            </a:r>
            <a:r>
              <a:rPr lang="en-US" dirty="0" smtClean="0"/>
              <a:t>Code</a:t>
            </a:r>
          </a:p>
          <a:p>
            <a:pPr lvl="1"/>
            <a:r>
              <a:rPr lang="en-US" dirty="0" smtClean="0"/>
              <a:t>Installer Code</a:t>
            </a:r>
          </a:p>
          <a:p>
            <a:pPr lvl="1"/>
            <a:r>
              <a:rPr lang="en-US" dirty="0" smtClean="0"/>
              <a:t>What ever else you may be doing</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Build Actions</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Monitor for trigger</a:t>
            </a:r>
          </a:p>
          <a:p>
            <a:r>
              <a:rPr lang="en-US" dirty="0" smtClean="0"/>
              <a:t>There are many reasons to trigger and these will depend on your objectives for you build server. The most common trigger is changes to source control.</a:t>
            </a:r>
          </a:p>
          <a:p>
            <a:r>
              <a:rPr lang="en-US" dirty="0" smtClean="0"/>
              <a:t>Cleanup and verify build environment</a:t>
            </a:r>
          </a:p>
          <a:p>
            <a:r>
              <a:rPr lang="en-US" dirty="0" smtClean="0"/>
              <a:t>Control version of product and artifacts</a:t>
            </a:r>
          </a:p>
          <a:p>
            <a:r>
              <a:rPr lang="en-US" dirty="0" smtClean="0"/>
              <a:t>Compile Debug configuration of product and test code</a:t>
            </a:r>
          </a:p>
          <a:p>
            <a:r>
              <a:rPr lang="en-US" dirty="0" smtClean="0"/>
              <a:t>Run tests</a:t>
            </a:r>
          </a:p>
          <a:p>
            <a:r>
              <a:rPr lang="en-US" dirty="0" smtClean="0"/>
              <a:t>Compile Release configuration of product code</a:t>
            </a:r>
          </a:p>
          <a:p>
            <a:r>
              <a:rPr lang="en-US" dirty="0" smtClean="0"/>
              <a:t>Compile installer</a:t>
            </a:r>
          </a:p>
          <a:p>
            <a:r>
              <a:rPr lang="en-US" dirty="0" smtClean="0"/>
              <a:t>Publish results and artifacts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Grp="1" noChangeArrowheads="1"/>
          </p:cNvSpPr>
          <p:nvPr>
            <p:ph type="title"/>
          </p:nvPr>
        </p:nvSpPr>
        <p:spPr>
          <a:xfrm>
            <a:off x="457200" y="319088"/>
            <a:ext cx="8229600" cy="1054100"/>
          </a:xfrm>
          <a:ln/>
        </p:spPr>
        <p:txBody>
          <a:bodyP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t>Did Things Get Worse</a:t>
            </a:r>
          </a:p>
        </p:txBody>
      </p:sp>
      <p:pic>
        <p:nvPicPr>
          <p:cNvPr id="22530" name="Picture 2"/>
          <p:cNvPicPr>
            <a:picLocks noChangeAspect="1" noChangeArrowheads="1"/>
          </p:cNvPicPr>
          <p:nvPr/>
        </p:nvPicPr>
        <p:blipFill>
          <a:blip r:embed="rId3"/>
          <a:srcRect/>
          <a:stretch>
            <a:fillRect/>
          </a:stretch>
        </p:blipFill>
        <p:spPr bwMode="auto">
          <a:xfrm>
            <a:off x="515938" y="1600200"/>
            <a:ext cx="8001000" cy="5095875"/>
          </a:xfrm>
          <a:prstGeom prst="rect">
            <a:avLst/>
          </a:prstGeom>
          <a:noFill/>
          <a:ln w="9525">
            <a:noFill/>
            <a:round/>
            <a:headEnd/>
            <a:tailEnd/>
          </a:ln>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1"/>
          <p:cNvPicPr>
            <a:picLocks noChangeAspect="1" noChangeArrowheads="1"/>
          </p:cNvPicPr>
          <p:nvPr/>
        </p:nvPicPr>
        <p:blipFill>
          <a:blip r:embed="rId3"/>
          <a:srcRect/>
          <a:stretch>
            <a:fillRect/>
          </a:stretch>
        </p:blipFill>
        <p:spPr bwMode="auto">
          <a:xfrm>
            <a:off x="5689600" y="0"/>
            <a:ext cx="3454400" cy="2584450"/>
          </a:xfrm>
          <a:prstGeom prst="rect">
            <a:avLst/>
          </a:prstGeom>
          <a:noFill/>
          <a:ln w="9525">
            <a:noFill/>
            <a:round/>
            <a:headEnd/>
            <a:tailEnd/>
          </a:ln>
          <a:effectLst/>
        </p:spPr>
      </p:pic>
      <p:sp>
        <p:nvSpPr>
          <p:cNvPr id="23554" name="Rectangle 2"/>
          <p:cNvSpPr>
            <a:spLocks noGrp="1" noChangeArrowheads="1"/>
          </p:cNvSpPr>
          <p:nvPr>
            <p:ph type="title"/>
          </p:nvPr>
        </p:nvSpPr>
        <p:spPr>
          <a:xfrm>
            <a:off x="457200" y="319088"/>
            <a:ext cx="8229600" cy="1054100"/>
          </a:xfrm>
          <a:ln/>
        </p:spPr>
        <p:txBody>
          <a:bodyP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t>Fast Builds</a:t>
            </a:r>
          </a:p>
        </p:txBody>
      </p:sp>
      <p:sp>
        <p:nvSpPr>
          <p:cNvPr id="23555" name="Rectangle 3"/>
          <p:cNvSpPr>
            <a:spLocks noGrp="1" noChangeArrowheads="1"/>
          </p:cNvSpPr>
          <p:nvPr>
            <p:ph type="body" idx="1"/>
          </p:nvPr>
        </p:nvSpPr>
        <p:spPr>
          <a:xfrm>
            <a:off x="457200" y="1671638"/>
            <a:ext cx="8229600" cy="4437062"/>
          </a:xfrm>
          <a:ln/>
        </p:spPr>
        <p:txBody>
          <a:bodyPr/>
          <a:lstStyle/>
          <a:p>
            <a:pPr>
              <a:buFont typeface="Arial" charset="0"/>
              <a:buAutoNum type="arabicPeriod"/>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t>  When does the timer start?              Trigger the build when the developer commits, don’t poll.</a:t>
            </a:r>
          </a:p>
          <a:p>
            <a:pPr>
              <a:buFont typeface="Arial" charset="0"/>
              <a:buAutoNum type="arabicPeriod"/>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t> Only some of the people are happy all the time.  Make a developer facing build and cut out everything that you can.</a:t>
            </a:r>
          </a:p>
          <a:p>
            <a:pPr>
              <a:buFont typeface="Arial" charset="0"/>
              <a:buAutoNum type="arabicPeriod"/>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t> 9 woman can make a baby in a month.  Use asyncexec to maximize system utilization.</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Jay\Downloads\iStock_000003062749Small.jpg"/>
          <p:cNvPicPr>
            <a:picLocks noChangeAspect="1" noChangeArrowheads="1"/>
          </p:cNvPicPr>
          <p:nvPr/>
        </p:nvPicPr>
        <p:blipFill>
          <a:blip r:embed="rId3"/>
          <a:srcRect/>
          <a:stretch>
            <a:fillRect/>
          </a:stretch>
        </p:blipFill>
        <p:spPr bwMode="auto">
          <a:xfrm flipH="1">
            <a:off x="2819400" y="381000"/>
            <a:ext cx="9153525" cy="6091570"/>
          </a:xfrm>
          <a:prstGeom prst="rect">
            <a:avLst/>
          </a:prstGeom>
          <a:noFill/>
        </p:spPr>
      </p:pic>
      <p:sp>
        <p:nvSpPr>
          <p:cNvPr id="24578" name="Rectangle 2"/>
          <p:cNvSpPr>
            <a:spLocks noGrp="1" noChangeArrowheads="1"/>
          </p:cNvSpPr>
          <p:nvPr>
            <p:ph type="title"/>
          </p:nvPr>
        </p:nvSpPr>
        <p:spPr>
          <a:xfrm>
            <a:off x="457200" y="274638"/>
            <a:ext cx="8229600" cy="1143000"/>
          </a:xfrm>
          <a:ln/>
        </p:spPr>
        <p:txBody>
          <a:bodyPr lIns="90000" tIns="46800" rIns="90000" bIns="46800"/>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effectLst>
                  <a:outerShdw blurRad="38100" dist="38100" dir="2700000" algn="tl">
                    <a:srgbClr val="C0C0C0"/>
                  </a:outerShdw>
                </a:effectLst>
              </a:rPr>
              <a:t>Type of Builds</a:t>
            </a:r>
          </a:p>
        </p:txBody>
      </p:sp>
      <p:sp>
        <p:nvSpPr>
          <p:cNvPr id="24579" name="Rectangle 3"/>
          <p:cNvSpPr>
            <a:spLocks noGrp="1" noChangeArrowheads="1"/>
          </p:cNvSpPr>
          <p:nvPr>
            <p:ph type="body" idx="1"/>
          </p:nvPr>
        </p:nvSpPr>
        <p:spPr>
          <a:xfrm>
            <a:off x="457200" y="1600200"/>
            <a:ext cx="8229600" cy="4525963"/>
          </a:xfrm>
          <a:ln/>
        </p:spPr>
        <p:txBody>
          <a:bodyPr lIns="90000" tIns="46800" rIns="90000" bIns="46800"/>
          <a:lstStyle/>
          <a:p>
            <a:pPr>
              <a:lnSpc>
                <a:spcPct val="84000"/>
              </a:lnSpc>
              <a:spcBef>
                <a:spcPts val="6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a:effectLst>
                  <a:outerShdw blurRad="38100" dist="38100" dir="2700000" algn="tl">
                    <a:srgbClr val="C0C0C0"/>
                  </a:outerShdw>
                </a:effectLst>
              </a:rPr>
              <a:t>Dev</a:t>
            </a:r>
          </a:p>
          <a:p>
            <a:pPr lvl="1">
              <a:lnSpc>
                <a:spcPct val="84000"/>
              </a:lnSpc>
              <a:spcBef>
                <a:spcPts val="5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a:effectLst>
                  <a:outerShdw blurRad="38100" dist="38100" dir="2700000" algn="tl">
                    <a:srgbClr val="C0C0C0"/>
                  </a:outerShdw>
                </a:effectLst>
              </a:rPr>
              <a:t>Triggered by changes to source control. Is Forcible.</a:t>
            </a:r>
          </a:p>
          <a:p>
            <a:pPr lvl="1">
              <a:lnSpc>
                <a:spcPct val="84000"/>
              </a:lnSpc>
              <a:spcBef>
                <a:spcPts val="5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a:effectLst>
                  <a:outerShdw blurRad="38100" dist="38100" dir="2700000" algn="tl">
                    <a:srgbClr val="C0C0C0"/>
                  </a:outerShdw>
                </a:effectLst>
              </a:rPr>
              <a:t>Incremental build, geared for speed.</a:t>
            </a:r>
          </a:p>
          <a:p>
            <a:pPr>
              <a:lnSpc>
                <a:spcPct val="84000"/>
              </a:lnSpc>
              <a:spcBef>
                <a:spcPts val="6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a:effectLst>
                  <a:outerShdw blurRad="38100" dist="38100" dir="2700000" algn="tl">
                    <a:srgbClr val="C0C0C0"/>
                  </a:outerShdw>
                </a:effectLst>
              </a:rPr>
              <a:t>Heavy</a:t>
            </a:r>
          </a:p>
          <a:p>
            <a:pPr lvl="1">
              <a:lnSpc>
                <a:spcPct val="84000"/>
              </a:lnSpc>
              <a:spcBef>
                <a:spcPts val="5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a:effectLst>
                  <a:outerShdw blurRad="38100" dist="38100" dir="2700000" algn="tl">
                    <a:srgbClr val="C0C0C0"/>
                  </a:outerShdw>
                </a:effectLst>
              </a:rPr>
              <a:t>Not scheduled/triggered. Is Forcible.</a:t>
            </a:r>
          </a:p>
          <a:p>
            <a:pPr lvl="1">
              <a:lnSpc>
                <a:spcPct val="84000"/>
              </a:lnSpc>
              <a:spcBef>
                <a:spcPts val="5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a:effectLst>
                  <a:outerShdw blurRad="38100" dist="38100" dir="2700000" algn="tl">
                    <a:srgbClr val="C0C0C0"/>
                  </a:outerShdw>
                </a:effectLst>
              </a:rPr>
              <a:t>Clean build, used to reset the environment.</a:t>
            </a:r>
          </a:p>
          <a:p>
            <a:pPr>
              <a:lnSpc>
                <a:spcPct val="84000"/>
              </a:lnSpc>
              <a:spcBef>
                <a:spcPts val="6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a:effectLst>
                  <a:outerShdw blurRad="38100" dist="38100" dir="2700000" algn="tl">
                    <a:srgbClr val="C0C0C0"/>
                  </a:outerShdw>
                </a:effectLst>
              </a:rPr>
              <a:t>Release</a:t>
            </a:r>
          </a:p>
          <a:p>
            <a:pPr lvl="1">
              <a:lnSpc>
                <a:spcPct val="84000"/>
              </a:lnSpc>
              <a:spcBef>
                <a:spcPts val="5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a:effectLst>
                  <a:outerShdw blurRad="38100" dist="38100" dir="2700000" algn="tl">
                    <a:srgbClr val="C0C0C0"/>
                  </a:outerShdw>
                </a:effectLst>
              </a:rPr>
              <a:t>Scheduled twice daily.  Is Forcible to some.</a:t>
            </a:r>
          </a:p>
          <a:p>
            <a:pPr lvl="1">
              <a:lnSpc>
                <a:spcPct val="84000"/>
              </a:lnSpc>
              <a:spcBef>
                <a:spcPts val="5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a:effectLst>
                  <a:outerShdw blurRad="38100" dist="38100" dir="2700000" algn="tl">
                    <a:srgbClr val="C0C0C0"/>
                  </a:outerShdw>
                </a:effectLst>
              </a:rPr>
              <a:t>Clean build, used to produce installers.</a:t>
            </a:r>
          </a:p>
          <a:p>
            <a:pPr>
              <a:lnSpc>
                <a:spcPct val="84000"/>
              </a:lnSpc>
              <a:spcBef>
                <a:spcPts val="6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a:effectLst>
                  <a:outerShdw blurRad="38100" dist="38100" dir="2700000" algn="tl">
                    <a:srgbClr val="C0C0C0"/>
                  </a:outerShdw>
                </a:effectLst>
              </a:rPr>
              <a:t>Build Scripts</a:t>
            </a:r>
          </a:p>
          <a:p>
            <a:pPr lvl="1">
              <a:lnSpc>
                <a:spcPct val="84000"/>
              </a:lnSpc>
              <a:spcBef>
                <a:spcPts val="5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a:effectLst>
                  <a:outerShdw blurRad="38100" dist="38100" dir="2700000" algn="tl">
                    <a:srgbClr val="C0C0C0"/>
                  </a:outerShdw>
                </a:effectLst>
              </a:rPr>
              <a:t>Triggered by changes to build scripts in source control.</a:t>
            </a:r>
          </a:p>
          <a:p>
            <a:pPr lvl="1">
              <a:lnSpc>
                <a:spcPct val="84000"/>
              </a:lnSpc>
              <a:spcBef>
                <a:spcPts val="5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a:effectLst>
                  <a:outerShdw blurRad="38100" dist="38100" dir="2700000" algn="tl">
                    <a:srgbClr val="C0C0C0"/>
                  </a:outerShdw>
                </a:effectLst>
              </a:rPr>
              <a:t>Keeps the build scripts up to date.</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1"/>
          <p:cNvSpPr>
            <a:spLocks noGrp="1" noChangeArrowheads="1"/>
          </p:cNvSpPr>
          <p:nvPr>
            <p:ph type="title"/>
          </p:nvPr>
        </p:nvSpPr>
        <p:spPr/>
        <p:txBody>
          <a:bodyPr/>
          <a:lstStyle/>
          <a:p>
            <a:r>
              <a:rPr lang="en-GB" dirty="0" smtClean="0"/>
              <a:t>Feedback Loops</a:t>
            </a:r>
            <a:endParaRPr lang="en-GB" dirty="0"/>
          </a:p>
        </p:txBody>
      </p:sp>
      <p:graphicFrame>
        <p:nvGraphicFramePr>
          <p:cNvPr id="8" name="Content Placeholder 7"/>
          <p:cNvGraphicFramePr>
            <a:graphicFrameLocks noGrp="1"/>
          </p:cNvGraphicFramePr>
          <p:nvPr>
            <p:ph idx="1"/>
          </p:nvPr>
        </p:nvGraphicFramePr>
        <p:xfrm>
          <a:off x="457200" y="1600200"/>
          <a:ext cx="8228013" cy="45243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Jay\Downloads\iStock_000003896016Small.jpg"/>
          <p:cNvPicPr>
            <a:picLocks noChangeAspect="1" noChangeArrowheads="1"/>
          </p:cNvPicPr>
          <p:nvPr/>
        </p:nvPicPr>
        <p:blipFill>
          <a:blip r:embed="rId3"/>
          <a:srcRect/>
          <a:stretch>
            <a:fillRect/>
          </a:stretch>
        </p:blipFill>
        <p:spPr bwMode="auto">
          <a:xfrm>
            <a:off x="-990600" y="152399"/>
            <a:ext cx="10922417" cy="7315201"/>
          </a:xfrm>
          <a:prstGeom prst="rect">
            <a:avLst/>
          </a:prstGeom>
          <a:noFill/>
        </p:spPr>
      </p:pic>
      <p:sp>
        <p:nvSpPr>
          <p:cNvPr id="25602" name="Rectangle 2"/>
          <p:cNvSpPr>
            <a:spLocks noGrp="1" noChangeArrowheads="1"/>
          </p:cNvSpPr>
          <p:nvPr>
            <p:ph type="title"/>
          </p:nvPr>
        </p:nvSpPr>
        <p:spPr>
          <a:xfrm>
            <a:off x="457200" y="319088"/>
            <a:ext cx="8229600" cy="1054100"/>
          </a:xfrm>
          <a:ln/>
        </p:spPr>
        <p:txBody>
          <a:bodyP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effectLst>
                  <a:outerShdw blurRad="38100" dist="38100" dir="2700000" algn="tl">
                    <a:srgbClr val="C0C0C0"/>
                  </a:outerShdw>
                </a:effectLst>
              </a:rPr>
              <a:t>Resources</a:t>
            </a:r>
          </a:p>
        </p:txBody>
      </p:sp>
      <p:sp>
        <p:nvSpPr>
          <p:cNvPr id="25603" name="Rectangle 3"/>
          <p:cNvSpPr>
            <a:spLocks noGrp="1" noChangeArrowheads="1"/>
          </p:cNvSpPr>
          <p:nvPr>
            <p:ph type="body" idx="1"/>
          </p:nvPr>
        </p:nvSpPr>
        <p:spPr>
          <a:xfrm>
            <a:off x="457200" y="1600200"/>
            <a:ext cx="8229600" cy="4540250"/>
          </a:xfrm>
          <a:ln/>
        </p:spPr>
        <p:txBody>
          <a:bodyPr/>
          <a:lstStyle/>
          <a:p>
            <a:pPr>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sz="2600" dirty="0" smtClean="0">
              <a:effectLst>
                <a:outerShdw blurRad="38100" dist="38100" dir="2700000" algn="tl">
                  <a:srgbClr val="C0C0C0"/>
                </a:outerShdw>
              </a:effectLst>
            </a:endParaRPr>
          </a:p>
          <a:p>
            <a:pP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600" dirty="0" smtClean="0">
                <a:solidFill>
                  <a:schemeClr val="bg1"/>
                </a:solidFill>
                <a:effectLst>
                  <a:outerShdw blurRad="38100" dist="38100" dir="2700000" algn="tl">
                    <a:srgbClr val="C0C0C0"/>
                  </a:outerShdw>
                </a:effectLst>
              </a:rPr>
              <a:t>A </a:t>
            </a:r>
            <a:r>
              <a:rPr lang="en-GB" sz="2600" dirty="0">
                <a:solidFill>
                  <a:schemeClr val="bg1"/>
                </a:solidFill>
                <a:effectLst>
                  <a:outerShdw blurRad="38100" dist="38100" dir="2700000" algn="tl">
                    <a:srgbClr val="C0C0C0"/>
                  </a:outerShdw>
                </a:effectLst>
              </a:rPr>
              <a:t>Recipe for Build Maintainability and Reusability</a:t>
            </a:r>
          </a:p>
          <a:p>
            <a:pPr lvl="1">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600" dirty="0">
                <a:solidFill>
                  <a:schemeClr val="bg1"/>
                </a:solidFill>
                <a:effectLst>
                  <a:outerShdw blurRad="38100" dist="38100" dir="2700000" algn="tl">
                    <a:srgbClr val="C0C0C0"/>
                  </a:outerShdw>
                </a:effectLst>
              </a:rPr>
              <a:t>http://qurl.net/1ZH</a:t>
            </a:r>
            <a:endParaRPr lang="en-GB" sz="2600" dirty="0">
              <a:solidFill>
                <a:schemeClr val="bg1"/>
              </a:solidFill>
              <a:effectLst>
                <a:outerShdw blurRad="38100" dist="38100" dir="2700000" algn="tl">
                  <a:srgbClr val="C0C0C0"/>
                </a:outerShdw>
              </a:effectLst>
              <a:hlinkClick r:id="rId4"/>
            </a:endParaRPr>
          </a:p>
          <a:p>
            <a:pP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600" dirty="0">
                <a:solidFill>
                  <a:schemeClr val="bg1"/>
                </a:solidFill>
                <a:effectLst>
                  <a:outerShdw blurRad="38100" dist="38100" dir="2700000" algn="tl">
                    <a:srgbClr val="C0C0C0"/>
                  </a:outerShdw>
                </a:effectLst>
              </a:rPr>
              <a:t>User Group</a:t>
            </a:r>
          </a:p>
          <a:p>
            <a:pPr lvl="1">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600" dirty="0">
                <a:solidFill>
                  <a:schemeClr val="bg1"/>
                </a:solidFill>
                <a:effectLst>
                  <a:outerShdw blurRad="38100" dist="38100" dir="2700000" algn="tl">
                    <a:srgbClr val="C0C0C0"/>
                  </a:outerShdw>
                </a:effectLst>
              </a:rPr>
              <a:t>http://groups-beta.google.com/group/CI-Factory</a:t>
            </a:r>
            <a:endParaRPr lang="en-GB" sz="2600" dirty="0">
              <a:solidFill>
                <a:schemeClr val="bg1"/>
              </a:solidFill>
              <a:effectLst>
                <a:outerShdw blurRad="38100" dist="38100" dir="2700000" algn="tl">
                  <a:srgbClr val="C0C0C0"/>
                </a:outerShdw>
              </a:effectLst>
              <a:hlinkClick r:id="rId5"/>
            </a:endParaRPr>
          </a:p>
          <a:p>
            <a:pP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600" dirty="0" smtClean="0">
                <a:solidFill>
                  <a:schemeClr val="bg1"/>
                </a:solidFill>
                <a:effectLst>
                  <a:outerShdw blurRad="38100" dist="38100" dir="2700000" algn="tl">
                    <a:srgbClr val="C0C0C0"/>
                  </a:outerShdw>
                </a:effectLst>
              </a:rPr>
              <a:t>SCM </a:t>
            </a:r>
            <a:r>
              <a:rPr lang="en-GB" sz="2600" dirty="0">
                <a:solidFill>
                  <a:schemeClr val="bg1"/>
                </a:solidFill>
                <a:effectLst>
                  <a:outerShdw blurRad="38100" dist="38100" dir="2700000" algn="tl">
                    <a:srgbClr val="C0C0C0"/>
                  </a:outerShdw>
                </a:effectLst>
              </a:rPr>
              <a:t>Patterns for Agility</a:t>
            </a:r>
          </a:p>
          <a:p>
            <a:pPr lvl="1">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600" dirty="0">
                <a:solidFill>
                  <a:schemeClr val="bg1"/>
                </a:solidFill>
                <a:effectLst>
                  <a:outerShdw blurRad="38100" dist="38100" dir="2700000" algn="tl">
                    <a:srgbClr val="C0C0C0"/>
                  </a:outerShdw>
                </a:effectLst>
              </a:rPr>
              <a:t>http://www.scmpatterns.com/</a:t>
            </a:r>
            <a:endParaRPr lang="en-GB" sz="2600" dirty="0">
              <a:solidFill>
                <a:schemeClr val="bg1"/>
              </a:solidFill>
              <a:effectLst>
                <a:outerShdw blurRad="38100" dist="38100" dir="2700000" algn="tl">
                  <a:srgbClr val="C0C0C0"/>
                </a:outerShdw>
              </a:effectLst>
              <a:hlinkClick r:id="rId6"/>
            </a:endParaRPr>
          </a:p>
          <a:p>
            <a:pP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600" dirty="0">
                <a:solidFill>
                  <a:schemeClr val="bg1"/>
                </a:solidFill>
                <a:effectLst>
                  <a:outerShdw blurRad="38100" dist="38100" dir="2700000" algn="tl">
                    <a:srgbClr val="C0C0C0"/>
                  </a:outerShdw>
                </a:effectLst>
              </a:rPr>
              <a:t>Continuous Integration and Testing Conference</a:t>
            </a:r>
          </a:p>
          <a:p>
            <a:pPr lvl="1">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600" dirty="0">
                <a:solidFill>
                  <a:schemeClr val="bg1"/>
                </a:solidFill>
                <a:effectLst>
                  <a:outerShdw blurRad="38100" dist="38100" dir="2700000" algn="tl">
                    <a:srgbClr val="C0C0C0"/>
                  </a:outerShdw>
                </a:effectLst>
              </a:rPr>
              <a:t>http://www.citconf.com/</a:t>
            </a:r>
            <a:endParaRPr lang="en-GB" sz="2600" dirty="0">
              <a:solidFill>
                <a:schemeClr val="bg1"/>
              </a:solidFill>
              <a:effectLst>
                <a:outerShdw blurRad="38100" dist="38100" dir="2700000" algn="tl">
                  <a:srgbClr val="C0C0C0"/>
                </a:outerShdw>
              </a:effectLst>
              <a:hlinkClick r:id="rId7"/>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Jay\Downloads\iStock_000003896016Small.jpg"/>
          <p:cNvPicPr>
            <a:picLocks noChangeAspect="1" noChangeArrowheads="1"/>
          </p:cNvPicPr>
          <p:nvPr/>
        </p:nvPicPr>
        <p:blipFill>
          <a:blip r:embed="rId3"/>
          <a:srcRect/>
          <a:stretch>
            <a:fillRect/>
          </a:stretch>
        </p:blipFill>
        <p:spPr bwMode="auto">
          <a:xfrm>
            <a:off x="-990600" y="152399"/>
            <a:ext cx="10922417" cy="7315201"/>
          </a:xfrm>
          <a:prstGeom prst="rect">
            <a:avLst/>
          </a:prstGeom>
          <a:noFill/>
        </p:spPr>
      </p:pic>
      <p:sp>
        <p:nvSpPr>
          <p:cNvPr id="26626" name="Rectangle 2"/>
          <p:cNvSpPr>
            <a:spLocks noGrp="1" noChangeArrowheads="1"/>
          </p:cNvSpPr>
          <p:nvPr>
            <p:ph type="title"/>
          </p:nvPr>
        </p:nvSpPr>
        <p:spPr>
          <a:xfrm>
            <a:off x="457200" y="319088"/>
            <a:ext cx="8229600" cy="1054100"/>
          </a:xfrm>
          <a:ln/>
        </p:spPr>
        <p:txBody>
          <a:bodyP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effectLst>
                  <a:outerShdw blurRad="38100" dist="38100" dir="2700000" algn="tl">
                    <a:srgbClr val="C0C0C0"/>
                  </a:outerShdw>
                </a:effectLst>
              </a:rPr>
              <a:t>Resources (2)</a:t>
            </a:r>
            <a:r>
              <a:rPr lang="ar-SA">
                <a:effectLst>
                  <a:outerShdw blurRad="38100" dist="38100" dir="2700000" algn="tl">
                    <a:srgbClr val="C0C0C0"/>
                  </a:outerShdw>
                </a:effectLst>
                <a:cs typeface="Arial" charset="0"/>
              </a:rPr>
              <a:t>‏</a:t>
            </a:r>
            <a:endParaRPr lang="en-GB">
              <a:effectLst>
                <a:outerShdw blurRad="38100" dist="38100" dir="2700000" algn="tl">
                  <a:srgbClr val="C0C0C0"/>
                </a:outerShdw>
              </a:effectLst>
            </a:endParaRPr>
          </a:p>
        </p:txBody>
      </p:sp>
      <p:sp>
        <p:nvSpPr>
          <p:cNvPr id="26627" name="Rectangle 3"/>
          <p:cNvSpPr>
            <a:spLocks noGrp="1" noChangeArrowheads="1"/>
          </p:cNvSpPr>
          <p:nvPr>
            <p:ph type="body" idx="1"/>
          </p:nvPr>
        </p:nvSpPr>
        <p:spPr>
          <a:xfrm>
            <a:off x="457200" y="1600200"/>
            <a:ext cx="8229600" cy="4437063"/>
          </a:xfrm>
          <a:ln/>
        </p:spPr>
        <p:txBody>
          <a:bodyPr/>
          <a:lstStyle/>
          <a:p>
            <a:pPr>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sz="2600" dirty="0" smtClean="0">
              <a:solidFill>
                <a:schemeClr val="bg1"/>
              </a:solidFill>
              <a:effectLst>
                <a:outerShdw blurRad="38100" dist="38100" dir="2700000" algn="tl">
                  <a:srgbClr val="C0C0C0"/>
                </a:outerShdw>
              </a:effectLst>
            </a:endParaRPr>
          </a:p>
          <a:p>
            <a:pPr>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sz="2600" dirty="0" smtClean="0">
              <a:solidFill>
                <a:schemeClr val="bg1"/>
              </a:solidFill>
              <a:effectLst>
                <a:outerShdw blurRad="38100" dist="38100" dir="2700000" algn="tl">
                  <a:srgbClr val="C0C0C0"/>
                </a:outerShdw>
              </a:effectLst>
            </a:endParaRPr>
          </a:p>
          <a:p>
            <a:pP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600" dirty="0" smtClean="0">
                <a:solidFill>
                  <a:schemeClr val="bg1"/>
                </a:solidFill>
                <a:effectLst>
                  <a:outerShdw blurRad="38100" dist="38100" dir="2700000" algn="tl">
                    <a:srgbClr val="C0C0C0"/>
                  </a:outerShdw>
                </a:effectLst>
              </a:rPr>
              <a:t>Integrate </a:t>
            </a:r>
            <a:r>
              <a:rPr lang="en-GB" sz="2600" dirty="0">
                <a:solidFill>
                  <a:schemeClr val="bg1"/>
                </a:solidFill>
                <a:effectLst>
                  <a:outerShdw blurRad="38100" dist="38100" dir="2700000" algn="tl">
                    <a:srgbClr val="C0C0C0"/>
                  </a:outerShdw>
                </a:effectLst>
              </a:rPr>
              <a:t>Button</a:t>
            </a:r>
          </a:p>
          <a:p>
            <a:pPr lvl="1">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600" dirty="0" smtClean="0">
                <a:solidFill>
                  <a:schemeClr val="bg1"/>
                </a:solidFill>
                <a:effectLst>
                  <a:outerShdw blurRad="38100" dist="38100" dir="2700000" algn="tl">
                    <a:srgbClr val="C0C0C0"/>
                  </a:outerShdw>
                </a:effectLst>
              </a:rPr>
              <a:t>www.integratebutton.com</a:t>
            </a:r>
          </a:p>
          <a:p>
            <a:pP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3000" dirty="0" err="1" smtClean="0">
                <a:solidFill>
                  <a:schemeClr val="bg1"/>
                </a:solidFill>
                <a:effectLst>
                  <a:outerShdw blurRad="38100" dist="38100" dir="2700000" algn="tl">
                    <a:srgbClr val="C0C0C0"/>
                  </a:outerShdw>
                </a:effectLst>
              </a:rPr>
              <a:t>Hanselminutes</a:t>
            </a:r>
            <a:r>
              <a:rPr lang="en-GB" sz="3000" dirty="0" smtClean="0">
                <a:solidFill>
                  <a:schemeClr val="bg1"/>
                </a:solidFill>
                <a:effectLst>
                  <a:outerShdw blurRad="38100" dist="38100" dir="2700000" algn="tl">
                    <a:srgbClr val="C0C0C0"/>
                  </a:outerShdw>
                </a:effectLst>
              </a:rPr>
              <a:t> </a:t>
            </a:r>
            <a:r>
              <a:rPr lang="en-GB" sz="3000" dirty="0">
                <a:solidFill>
                  <a:schemeClr val="bg1"/>
                </a:solidFill>
                <a:effectLst>
                  <a:outerShdw blurRad="38100" dist="38100" dir="2700000" algn="tl">
                    <a:srgbClr val="C0C0C0"/>
                  </a:outerShdw>
                </a:effectLst>
              </a:rPr>
              <a:t>Podcast 54</a:t>
            </a:r>
          </a:p>
          <a:p>
            <a:pPr lvl="1">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600" dirty="0">
                <a:solidFill>
                  <a:schemeClr val="bg1"/>
                </a:solidFill>
                <a:effectLst>
                  <a:outerShdw blurRad="38100" dist="38100" dir="2700000" algn="tl">
                    <a:srgbClr val="C0C0C0"/>
                  </a:outerShdw>
                </a:effectLst>
              </a:rPr>
              <a:t>http://</a:t>
            </a:r>
            <a:r>
              <a:rPr lang="en-GB" sz="2600" dirty="0" smtClean="0">
                <a:solidFill>
                  <a:schemeClr val="bg1"/>
                </a:solidFill>
                <a:effectLst>
                  <a:outerShdw blurRad="38100" dist="38100" dir="2700000" algn="tl">
                    <a:srgbClr val="C0C0C0"/>
                  </a:outerShdw>
                </a:effectLst>
              </a:rPr>
              <a:t>qurl.net/21n</a:t>
            </a:r>
          </a:p>
          <a:p>
            <a:pP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600" dirty="0" err="1" smtClean="0">
                <a:solidFill>
                  <a:schemeClr val="bg1"/>
                </a:solidFill>
                <a:effectLst>
                  <a:outerShdw blurRad="38100" dist="38100" dir="2700000" algn="tl">
                    <a:srgbClr val="C0C0C0"/>
                  </a:outerShdw>
                </a:effectLst>
              </a:rPr>
              <a:t>dnrTV</a:t>
            </a:r>
            <a:r>
              <a:rPr lang="en-GB" sz="2600" dirty="0" smtClean="0">
                <a:solidFill>
                  <a:schemeClr val="bg1"/>
                </a:solidFill>
                <a:effectLst>
                  <a:outerShdw blurRad="38100" dist="38100" dir="2700000" algn="tl">
                    <a:srgbClr val="C0C0C0"/>
                  </a:outerShdw>
                </a:effectLst>
              </a:rPr>
              <a:t> Episode #64</a:t>
            </a:r>
          </a:p>
          <a:p>
            <a:pPr lvl="1">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600" dirty="0" smtClean="0">
                <a:solidFill>
                  <a:schemeClr val="bg1"/>
                </a:solidFill>
                <a:effectLst>
                  <a:outerShdw blurRad="38100" dist="38100" dir="2700000" algn="tl">
                    <a:srgbClr val="C0C0C0"/>
                  </a:outerShdw>
                </a:effectLst>
              </a:rPr>
              <a:t>http://www.dnrtv.com/default.aspx?showID=64</a:t>
            </a:r>
            <a:endParaRPr lang="en-GB" sz="2600" dirty="0" smtClean="0">
              <a:solidFill>
                <a:schemeClr val="bg1"/>
              </a:solidFill>
              <a:effectLst>
                <a:outerShdw blurRad="38100" dist="38100" dir="2700000" algn="tl">
                  <a:srgbClr val="C0C0C0"/>
                </a:outerShdw>
              </a:effectLst>
              <a:hlinkClick r:id="rId4"/>
            </a:endParaRPr>
          </a:p>
          <a:p>
            <a:pPr lvl="1">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sz="2600" dirty="0">
              <a:solidFill>
                <a:schemeClr val="bg1"/>
              </a:solidFill>
              <a:effectLst>
                <a:outerShdw blurRad="38100" dist="38100" dir="2700000" algn="tl">
                  <a:srgbClr val="C0C0C0"/>
                </a:outerShdw>
              </a:effectLst>
              <a:hlinkClick r:id="rId5"/>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1"/>
          <p:cNvSpPr>
            <a:spLocks noGrp="1" noChangeArrowheads="1"/>
          </p:cNvSpPr>
          <p:nvPr>
            <p:ph type="title"/>
          </p:nvPr>
        </p:nvSpPr>
        <p:spPr>
          <a:xfrm>
            <a:off x="457200" y="274638"/>
            <a:ext cx="8229600" cy="1143000"/>
          </a:xfrm>
          <a:ln/>
        </p:spPr>
        <p:txBody>
          <a:bodyPr lIns="90000" tIns="46800" rIns="90000" bIns="46800"/>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t>What is Continuous Integration?</a:t>
            </a:r>
          </a:p>
        </p:txBody>
      </p:sp>
      <p:sp>
        <p:nvSpPr>
          <p:cNvPr id="5122" name="Text Box 2"/>
          <p:cNvSpPr txBox="1">
            <a:spLocks noChangeArrowheads="1"/>
          </p:cNvSpPr>
          <p:nvPr/>
        </p:nvSpPr>
        <p:spPr bwMode="auto">
          <a:xfrm>
            <a:off x="381000" y="1412875"/>
            <a:ext cx="8382000" cy="3128678"/>
          </a:xfrm>
          <a:prstGeom prst="rect">
            <a:avLst/>
          </a:prstGeom>
          <a:noFill/>
          <a:ln w="9525">
            <a:noFill/>
            <a:round/>
            <a:headEnd/>
            <a:tailEnd/>
          </a:ln>
          <a:effectLst/>
        </p:spPr>
        <p:txBody>
          <a:bodyPr wrap="square" lIns="90000" tIns="46800" rIns="90000" bIns="46800">
            <a:spAutoFit/>
          </a:bodyP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2400" i="1" dirty="0">
                <a:solidFill>
                  <a:srgbClr val="000000"/>
                </a:solidFill>
              </a:rPr>
              <a:t>“ Continuous Integration is a software development practice where members of a team integrate their work frequently, usually each person integrates at least daily - leading to multiple integrations per day. Each integration is verified by an automated build (including test) to detect integration errors as quickly as possible.</a:t>
            </a:r>
            <a:r>
              <a:rPr lang="en-GB" sz="2400" dirty="0">
                <a:solidFill>
                  <a:srgbClr val="000000"/>
                </a:solidFill>
              </a:rPr>
              <a:t>“</a:t>
            </a:r>
          </a:p>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sz="3200" dirty="0">
              <a:solidFill>
                <a:srgbClr val="000000"/>
              </a:solidFill>
              <a:latin typeface="Myriad Web" pitchFamily="32" charset="0"/>
            </a:endParaRPr>
          </a:p>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solidFill>
                  <a:srgbClr val="000000"/>
                </a:solidFill>
                <a:hlinkClick r:id="rId3"/>
              </a:rPr>
              <a:t>http://martinfowler.com/articles/continuousIntegration.html</a:t>
            </a:r>
          </a:p>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dirty="0">
              <a:solidFill>
                <a:srgbClr val="000000"/>
              </a:solidFill>
              <a:latin typeface="Myriad Web" pitchFamily="32" charset="0"/>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2" name="Picture 4"/>
          <p:cNvPicPr>
            <a:picLocks noChangeAspect="1" noChangeArrowheads="1"/>
          </p:cNvPicPr>
          <p:nvPr/>
        </p:nvPicPr>
        <p:blipFill>
          <a:blip r:embed="rId3"/>
          <a:srcRect/>
          <a:stretch>
            <a:fillRect/>
          </a:stretch>
        </p:blipFill>
        <p:spPr bwMode="auto">
          <a:xfrm>
            <a:off x="107156" y="978694"/>
            <a:ext cx="8929688" cy="5879306"/>
          </a:xfrm>
          <a:prstGeom prst="rect">
            <a:avLst/>
          </a:prstGeom>
          <a:noFill/>
          <a:ln w="9525">
            <a:noFill/>
            <a:miter lim="800000"/>
            <a:headEnd/>
            <a:tailEnd/>
          </a:ln>
          <a:effectLst/>
        </p:spPr>
      </p:pic>
      <p:sp>
        <p:nvSpPr>
          <p:cNvPr id="27649" name="Rectangle 1"/>
          <p:cNvSpPr>
            <a:spLocks noGrp="1" noChangeArrowheads="1"/>
          </p:cNvSpPr>
          <p:nvPr>
            <p:ph type="title"/>
          </p:nvPr>
        </p:nvSpPr>
        <p:spPr>
          <a:xfrm>
            <a:off x="457200" y="228600"/>
            <a:ext cx="8229600" cy="1144588"/>
          </a:xfrm>
          <a:ln/>
        </p:spPr>
        <p:txBody>
          <a:bodyP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Loop Diagram</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5" name="Picture 1"/>
          <p:cNvPicPr>
            <a:picLocks noChangeAspect="1" noChangeArrowheads="1"/>
          </p:cNvPicPr>
          <p:nvPr/>
        </p:nvPicPr>
        <p:blipFill>
          <a:blip r:embed="rId3"/>
          <a:srcRect/>
          <a:stretch>
            <a:fillRect/>
          </a:stretch>
        </p:blipFill>
        <p:spPr bwMode="auto">
          <a:xfrm>
            <a:off x="0" y="0"/>
            <a:ext cx="9144000" cy="6840538"/>
          </a:xfrm>
          <a:prstGeom prst="rect">
            <a:avLst/>
          </a:prstGeom>
          <a:noFill/>
          <a:ln w="9525">
            <a:noFill/>
            <a:round/>
            <a:headEnd/>
            <a:tailEnd/>
          </a:ln>
          <a:effectLst/>
        </p:spPr>
      </p:pic>
      <p:sp>
        <p:nvSpPr>
          <p:cNvPr id="6146" name="Rectangle 2"/>
          <p:cNvSpPr>
            <a:spLocks noGrp="1" noChangeArrowheads="1"/>
          </p:cNvSpPr>
          <p:nvPr>
            <p:ph type="title"/>
          </p:nvPr>
        </p:nvSpPr>
        <p:spPr>
          <a:xfrm>
            <a:off x="457200" y="220663"/>
            <a:ext cx="8229600" cy="1250950"/>
          </a:xfrm>
          <a:ln/>
        </p:spPr>
        <p:txBody>
          <a:bodyP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smtClean="0"/>
              <a:t>Purpose</a:t>
            </a:r>
            <a:endParaRPr lang="en-GB" dirty="0"/>
          </a:p>
        </p:txBody>
      </p:sp>
      <p:sp>
        <p:nvSpPr>
          <p:cNvPr id="8" name="TextBox 7"/>
          <p:cNvSpPr txBox="1"/>
          <p:nvPr/>
        </p:nvSpPr>
        <p:spPr>
          <a:xfrm>
            <a:off x="1524000" y="5715000"/>
            <a:ext cx="6096000" cy="607602"/>
          </a:xfrm>
          <a:prstGeom prst="rect">
            <a:avLst/>
          </a:prstGeom>
          <a:noFill/>
        </p:spPr>
        <p:txBody>
          <a:bodyPr wrap="square" rtlCol="0">
            <a:spAutoFit/>
          </a:bodyPr>
          <a:lstStyle/>
          <a:p>
            <a:pPr lvl="0" algn="ctr"/>
            <a:r>
              <a:rPr lang="en-GB" b="1" i="1" dirty="0" smtClean="0">
                <a:solidFill>
                  <a:schemeClr val="tx1"/>
                </a:solidFill>
              </a:rPr>
              <a:t>Software Configuration Management Patterns: Effective Teamwork, Practical Integration</a:t>
            </a:r>
            <a:endParaRPr lang="en-US" i="1" dirty="0" smtClean="0">
              <a:solidFill>
                <a:schemeClr val="tx1"/>
              </a:solidFill>
            </a:endParaRPr>
          </a:p>
        </p:txBody>
      </p:sp>
      <p:sp>
        <p:nvSpPr>
          <p:cNvPr id="9" name="Rounded Rectangle 8"/>
          <p:cNvSpPr/>
          <p:nvPr/>
        </p:nvSpPr>
        <p:spPr bwMode="auto">
          <a:xfrm>
            <a:off x="495300" y="1905000"/>
            <a:ext cx="8153400" cy="521804"/>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algn="ctr"/>
            <a:r>
              <a:rPr lang="en-GB" sz="2800" dirty="0" smtClean="0"/>
              <a:t>Active Development Line </a:t>
            </a:r>
            <a:r>
              <a:rPr lang="en-GB" sz="2800" dirty="0" err="1" smtClean="0"/>
              <a:t>Patlet</a:t>
            </a:r>
            <a:endParaRPr kumimoji="0" lang="en-US" sz="2800" b="0" i="0" u="none" strike="noStrike" cap="none" normalizeH="0" baseline="0" dirty="0" smtClean="0">
              <a:ln>
                <a:noFill/>
              </a:ln>
              <a:solidFill>
                <a:schemeClr val="bg1"/>
              </a:solidFill>
              <a:effectLst/>
              <a:latin typeface="Arial" charset="0"/>
              <a:ea typeface="MS Gothic" charset="-128"/>
            </a:endParaRPr>
          </a:p>
        </p:txBody>
      </p:sp>
      <p:sp>
        <p:nvSpPr>
          <p:cNvPr id="10" name="Rounded Rectangle 9"/>
          <p:cNvSpPr/>
          <p:nvPr/>
        </p:nvSpPr>
        <p:spPr bwMode="auto">
          <a:xfrm>
            <a:off x="609600" y="2819400"/>
            <a:ext cx="7924800" cy="26670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algn="ctr"/>
            <a:r>
              <a:rPr lang="en-US" b="1" dirty="0" smtClean="0"/>
              <a:t>Context</a:t>
            </a:r>
          </a:p>
          <a:p>
            <a:r>
              <a:rPr lang="en-US" dirty="0" smtClean="0"/>
              <a:t>You have an evolving </a:t>
            </a:r>
            <a:r>
              <a:rPr lang="en-US" dirty="0" err="1" smtClean="0"/>
              <a:t>codeline</a:t>
            </a:r>
            <a:r>
              <a:rPr lang="en-US" dirty="0" smtClean="0"/>
              <a:t> that has code intended to work with a future product release. You are doing most of your work on a Mainline. When you are working in a dynamic development environment, many people are changing the code. Team members are working toward making the system better, but any change can break the system, and changes can conflict. This pattern helps you balance stability and progress in an active development effort. </a:t>
            </a:r>
            <a:endParaRPr lang="en-US" dirty="0"/>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5" name="Picture 1"/>
          <p:cNvPicPr>
            <a:picLocks noChangeAspect="1" noChangeArrowheads="1"/>
          </p:cNvPicPr>
          <p:nvPr/>
        </p:nvPicPr>
        <p:blipFill>
          <a:blip r:embed="rId3"/>
          <a:srcRect/>
          <a:stretch>
            <a:fillRect/>
          </a:stretch>
        </p:blipFill>
        <p:spPr bwMode="auto">
          <a:xfrm>
            <a:off x="0" y="0"/>
            <a:ext cx="9144000" cy="6840538"/>
          </a:xfrm>
          <a:prstGeom prst="rect">
            <a:avLst/>
          </a:prstGeom>
          <a:noFill/>
          <a:ln w="9525">
            <a:noFill/>
            <a:round/>
            <a:headEnd/>
            <a:tailEnd/>
          </a:ln>
          <a:effectLst/>
        </p:spPr>
      </p:pic>
      <p:sp>
        <p:nvSpPr>
          <p:cNvPr id="6146" name="Rectangle 2"/>
          <p:cNvSpPr>
            <a:spLocks noGrp="1" noChangeArrowheads="1"/>
          </p:cNvSpPr>
          <p:nvPr>
            <p:ph type="title"/>
          </p:nvPr>
        </p:nvSpPr>
        <p:spPr>
          <a:xfrm>
            <a:off x="457200" y="220663"/>
            <a:ext cx="8229600" cy="1250950"/>
          </a:xfrm>
          <a:ln/>
        </p:spPr>
        <p:txBody>
          <a:bodyP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smtClean="0"/>
              <a:t>Purpose</a:t>
            </a:r>
            <a:endParaRPr lang="en-GB" dirty="0"/>
          </a:p>
        </p:txBody>
      </p:sp>
      <p:sp>
        <p:nvSpPr>
          <p:cNvPr id="8" name="TextBox 7"/>
          <p:cNvSpPr txBox="1"/>
          <p:nvPr/>
        </p:nvSpPr>
        <p:spPr>
          <a:xfrm>
            <a:off x="1524000" y="5715000"/>
            <a:ext cx="6096000" cy="607602"/>
          </a:xfrm>
          <a:prstGeom prst="rect">
            <a:avLst/>
          </a:prstGeom>
          <a:noFill/>
        </p:spPr>
        <p:txBody>
          <a:bodyPr wrap="square" rtlCol="0">
            <a:spAutoFit/>
          </a:bodyPr>
          <a:lstStyle/>
          <a:p>
            <a:pPr lvl="0" algn="ctr"/>
            <a:r>
              <a:rPr lang="en-GB" b="1" i="1" dirty="0" smtClean="0">
                <a:solidFill>
                  <a:schemeClr val="tx1"/>
                </a:solidFill>
              </a:rPr>
              <a:t>Software Configuration Management Patterns: Effective Teamwork, Practical Integration</a:t>
            </a:r>
            <a:endParaRPr lang="en-US" i="1" dirty="0" smtClean="0">
              <a:solidFill>
                <a:schemeClr val="tx1"/>
              </a:solidFill>
            </a:endParaRPr>
          </a:p>
        </p:txBody>
      </p:sp>
      <p:sp>
        <p:nvSpPr>
          <p:cNvPr id="9" name="Rounded Rectangle 8"/>
          <p:cNvSpPr/>
          <p:nvPr/>
        </p:nvSpPr>
        <p:spPr bwMode="auto">
          <a:xfrm>
            <a:off x="495300" y="1905000"/>
            <a:ext cx="8153400" cy="521804"/>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algn="ctr"/>
            <a:r>
              <a:rPr lang="en-GB" sz="2800" dirty="0" smtClean="0"/>
              <a:t>Active Development Line </a:t>
            </a:r>
            <a:r>
              <a:rPr lang="en-GB" sz="2800" dirty="0" err="1" smtClean="0"/>
              <a:t>Patlet</a:t>
            </a:r>
            <a:endParaRPr kumimoji="0" lang="en-US" sz="2800" b="0" i="0" u="none" strike="noStrike" cap="none" normalizeH="0" baseline="0" dirty="0" smtClean="0">
              <a:ln>
                <a:noFill/>
              </a:ln>
              <a:solidFill>
                <a:schemeClr val="bg1"/>
              </a:solidFill>
              <a:effectLst/>
              <a:latin typeface="Arial" charset="0"/>
              <a:ea typeface="MS Gothic" charset="-128"/>
            </a:endParaRPr>
          </a:p>
        </p:txBody>
      </p:sp>
      <p:sp>
        <p:nvSpPr>
          <p:cNvPr id="13" name="Rounded Rectangle 12"/>
          <p:cNvSpPr/>
          <p:nvPr/>
        </p:nvSpPr>
        <p:spPr bwMode="auto">
          <a:xfrm>
            <a:off x="609600" y="2819400"/>
            <a:ext cx="7924800" cy="990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algn="ctr"/>
            <a:r>
              <a:rPr lang="en-US" b="1" dirty="0" smtClean="0"/>
              <a:t>Problem</a:t>
            </a:r>
          </a:p>
          <a:p>
            <a:r>
              <a:rPr lang="en-US" dirty="0" smtClean="0"/>
              <a:t>How do you keep a rapidly evolving </a:t>
            </a:r>
            <a:r>
              <a:rPr lang="en-US" dirty="0" err="1" smtClean="0"/>
              <a:t>codeline</a:t>
            </a:r>
            <a:r>
              <a:rPr lang="en-US" dirty="0" smtClean="0"/>
              <a:t> stable enough to be useful? </a:t>
            </a:r>
            <a:endParaRPr lang="en-US" dirty="0"/>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5" name="Picture 1"/>
          <p:cNvPicPr>
            <a:picLocks noChangeAspect="1" noChangeArrowheads="1"/>
          </p:cNvPicPr>
          <p:nvPr/>
        </p:nvPicPr>
        <p:blipFill>
          <a:blip r:embed="rId3"/>
          <a:srcRect/>
          <a:stretch>
            <a:fillRect/>
          </a:stretch>
        </p:blipFill>
        <p:spPr bwMode="auto">
          <a:xfrm>
            <a:off x="0" y="0"/>
            <a:ext cx="9144000" cy="6840538"/>
          </a:xfrm>
          <a:prstGeom prst="rect">
            <a:avLst/>
          </a:prstGeom>
          <a:noFill/>
          <a:ln w="9525">
            <a:noFill/>
            <a:round/>
            <a:headEnd/>
            <a:tailEnd/>
          </a:ln>
          <a:effectLst/>
        </p:spPr>
      </p:pic>
      <p:sp>
        <p:nvSpPr>
          <p:cNvPr id="6146" name="Rectangle 2"/>
          <p:cNvSpPr>
            <a:spLocks noGrp="1" noChangeArrowheads="1"/>
          </p:cNvSpPr>
          <p:nvPr>
            <p:ph type="title"/>
          </p:nvPr>
        </p:nvSpPr>
        <p:spPr>
          <a:xfrm>
            <a:off x="457200" y="220663"/>
            <a:ext cx="8229600" cy="1250950"/>
          </a:xfrm>
          <a:ln/>
        </p:spPr>
        <p:txBody>
          <a:bodyP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smtClean="0"/>
              <a:t>Purpose</a:t>
            </a:r>
            <a:endParaRPr lang="en-GB" dirty="0"/>
          </a:p>
        </p:txBody>
      </p:sp>
      <p:sp>
        <p:nvSpPr>
          <p:cNvPr id="8" name="TextBox 7"/>
          <p:cNvSpPr txBox="1"/>
          <p:nvPr/>
        </p:nvSpPr>
        <p:spPr>
          <a:xfrm>
            <a:off x="1524000" y="5715000"/>
            <a:ext cx="6096000" cy="607602"/>
          </a:xfrm>
          <a:prstGeom prst="rect">
            <a:avLst/>
          </a:prstGeom>
          <a:noFill/>
        </p:spPr>
        <p:txBody>
          <a:bodyPr wrap="square" rtlCol="0">
            <a:spAutoFit/>
          </a:bodyPr>
          <a:lstStyle/>
          <a:p>
            <a:pPr lvl="0" algn="ctr"/>
            <a:r>
              <a:rPr lang="en-GB" b="1" i="1" dirty="0" smtClean="0">
                <a:solidFill>
                  <a:schemeClr val="tx1"/>
                </a:solidFill>
              </a:rPr>
              <a:t>Software Configuration Management Patterns: Effective Teamwork, Practical Integration</a:t>
            </a:r>
            <a:endParaRPr lang="en-US" i="1" dirty="0" smtClean="0">
              <a:solidFill>
                <a:schemeClr val="tx1"/>
              </a:solidFill>
            </a:endParaRPr>
          </a:p>
        </p:txBody>
      </p:sp>
      <p:sp>
        <p:nvSpPr>
          <p:cNvPr id="9" name="Rounded Rectangle 8"/>
          <p:cNvSpPr/>
          <p:nvPr/>
        </p:nvSpPr>
        <p:spPr bwMode="auto">
          <a:xfrm>
            <a:off x="495300" y="1905000"/>
            <a:ext cx="8153400" cy="521804"/>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algn="ctr"/>
            <a:r>
              <a:rPr lang="en-GB" sz="2800" dirty="0" smtClean="0"/>
              <a:t>Active Development Line </a:t>
            </a:r>
            <a:r>
              <a:rPr lang="en-GB" sz="2800" dirty="0" err="1" smtClean="0"/>
              <a:t>Patlet</a:t>
            </a:r>
            <a:endParaRPr kumimoji="0" lang="en-US" sz="2800" b="0" i="0" u="none" strike="noStrike" cap="none" normalizeH="0" baseline="0" dirty="0" smtClean="0">
              <a:ln>
                <a:noFill/>
              </a:ln>
              <a:solidFill>
                <a:schemeClr val="bg1"/>
              </a:solidFill>
              <a:effectLst/>
              <a:latin typeface="Arial" charset="0"/>
              <a:ea typeface="MS Gothic" charset="-128"/>
            </a:endParaRPr>
          </a:p>
        </p:txBody>
      </p:sp>
      <p:sp>
        <p:nvSpPr>
          <p:cNvPr id="13" name="Rounded Rectangle 12"/>
          <p:cNvSpPr/>
          <p:nvPr/>
        </p:nvSpPr>
        <p:spPr bwMode="auto">
          <a:xfrm>
            <a:off x="609600" y="2819400"/>
            <a:ext cx="7924800" cy="16002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algn="ctr"/>
            <a:r>
              <a:rPr lang="en-US" b="1" dirty="0" smtClean="0"/>
              <a:t>Solution</a:t>
            </a:r>
          </a:p>
          <a:p>
            <a:r>
              <a:rPr lang="en-US" dirty="0" smtClean="0"/>
              <a:t>Institute policies that are effective in making your main development line stable enough for the work it needs to do. Do not aim for a perfect active development line but for a mainline that is usable and active enough for your needs. </a:t>
            </a:r>
            <a:endParaRPr lang="en-US" dirty="0"/>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57200" y="319088"/>
            <a:ext cx="8229600" cy="1054100"/>
          </a:xfrm>
          <a:ln/>
        </p:spPr>
        <p:txBody>
          <a:bodyP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smtClean="0"/>
              <a:t>Big Picture</a:t>
            </a:r>
            <a:r>
              <a:rPr lang="ar-SA" dirty="0" smtClean="0">
                <a:cs typeface="Arial" charset="0"/>
              </a:rPr>
              <a:t>‏</a:t>
            </a:r>
            <a:endParaRPr lang="en-GB" dirty="0"/>
          </a:p>
        </p:txBody>
      </p:sp>
      <p:sp>
        <p:nvSpPr>
          <p:cNvPr id="6" name="TextBox 5"/>
          <p:cNvSpPr txBox="1"/>
          <p:nvPr/>
        </p:nvSpPr>
        <p:spPr>
          <a:xfrm>
            <a:off x="1524000" y="6250398"/>
            <a:ext cx="6096000" cy="607602"/>
          </a:xfrm>
          <a:prstGeom prst="rect">
            <a:avLst/>
          </a:prstGeom>
          <a:noFill/>
        </p:spPr>
        <p:txBody>
          <a:bodyPr wrap="square" rtlCol="0">
            <a:spAutoFit/>
          </a:bodyPr>
          <a:lstStyle/>
          <a:p>
            <a:pPr lvl="0" algn="ctr"/>
            <a:r>
              <a:rPr lang="en-GB" b="1" dirty="0" smtClean="0">
                <a:solidFill>
                  <a:schemeClr val="tx1"/>
                </a:solidFill>
              </a:rPr>
              <a:t>Adapted from: </a:t>
            </a:r>
            <a:r>
              <a:rPr lang="en-GB" b="1" i="1" dirty="0" smtClean="0">
                <a:solidFill>
                  <a:schemeClr val="tx1"/>
                </a:solidFill>
              </a:rPr>
              <a:t>Software Configuration Management Patterns: Effective Teamwork, Practical Integration</a:t>
            </a:r>
            <a:endParaRPr lang="en-US" i="1" dirty="0" smtClean="0">
              <a:solidFill>
                <a:schemeClr val="tx1"/>
              </a:solidFill>
            </a:endParaRPr>
          </a:p>
        </p:txBody>
      </p:sp>
      <p:sp>
        <p:nvSpPr>
          <p:cNvPr id="7" name="Rounded Rectangle 6"/>
          <p:cNvSpPr/>
          <p:nvPr/>
        </p:nvSpPr>
        <p:spPr bwMode="auto">
          <a:xfrm>
            <a:off x="3505200" y="1295400"/>
            <a:ext cx="2819400" cy="387198"/>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457200" rtl="0" eaLnBrk="1" fontAlgn="base" latinLnBrk="0" hangingPunct="1">
              <a:lnSpc>
                <a:spcPct val="93000"/>
              </a:lnSpc>
              <a:spcBef>
                <a:spcPct val="0"/>
              </a:spcBef>
              <a:spcAft>
                <a:spcPct val="0"/>
              </a:spcAft>
              <a:buClr>
                <a:srgbClr val="000000"/>
              </a:buClr>
              <a:buSzPct val="100000"/>
              <a:buFont typeface="Arial" charset="0"/>
              <a:buNone/>
              <a:tabLst/>
            </a:pPr>
            <a:r>
              <a:rPr kumimoji="0" lang="en-US" sz="1800" b="0" i="0" u="none" strike="noStrike" cap="none" normalizeH="0" baseline="0" dirty="0" smtClean="0">
                <a:ln>
                  <a:noFill/>
                </a:ln>
                <a:solidFill>
                  <a:schemeClr val="bg1"/>
                </a:solidFill>
                <a:effectLst/>
                <a:latin typeface="Arial" charset="0"/>
                <a:ea typeface="MS Gothic" charset="-128"/>
              </a:rPr>
              <a:t>Active Development</a:t>
            </a:r>
            <a:r>
              <a:rPr kumimoji="0" lang="en-US" sz="1800" b="0" i="0" u="none" strike="noStrike" cap="none" normalizeH="0" dirty="0" smtClean="0">
                <a:ln>
                  <a:noFill/>
                </a:ln>
                <a:solidFill>
                  <a:schemeClr val="bg1"/>
                </a:solidFill>
                <a:effectLst/>
                <a:latin typeface="Arial" charset="0"/>
                <a:ea typeface="MS Gothic" charset="-128"/>
              </a:rPr>
              <a:t> Line</a:t>
            </a:r>
            <a:endParaRPr kumimoji="0" lang="en-US" sz="1800" b="0" i="0" u="none" strike="noStrike" cap="none" normalizeH="0" baseline="0" dirty="0" smtClean="0">
              <a:ln>
                <a:noFill/>
              </a:ln>
              <a:solidFill>
                <a:schemeClr val="bg1"/>
              </a:solidFill>
              <a:effectLst/>
              <a:latin typeface="Arial" charset="0"/>
              <a:ea typeface="MS Gothic" charset="-128"/>
            </a:endParaRPr>
          </a:p>
        </p:txBody>
      </p:sp>
      <p:sp>
        <p:nvSpPr>
          <p:cNvPr id="8" name="Rounded Rectangle 7"/>
          <p:cNvSpPr/>
          <p:nvPr/>
        </p:nvSpPr>
        <p:spPr bwMode="auto">
          <a:xfrm>
            <a:off x="6477000" y="2286000"/>
            <a:ext cx="2209800" cy="387198"/>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457200" rtl="0" eaLnBrk="1" fontAlgn="base" latinLnBrk="0" hangingPunct="1">
              <a:lnSpc>
                <a:spcPct val="93000"/>
              </a:lnSpc>
              <a:spcBef>
                <a:spcPct val="0"/>
              </a:spcBef>
              <a:spcAft>
                <a:spcPct val="0"/>
              </a:spcAft>
              <a:buClr>
                <a:srgbClr val="000000"/>
              </a:buClr>
              <a:buSzPct val="100000"/>
              <a:buFont typeface="Arial" charset="0"/>
              <a:buNone/>
              <a:tabLst/>
            </a:pPr>
            <a:r>
              <a:rPr kumimoji="0" lang="en-US" sz="1800" b="0" i="0" u="none" strike="noStrike" cap="none" normalizeH="0" baseline="0" dirty="0" smtClean="0">
                <a:ln>
                  <a:noFill/>
                </a:ln>
                <a:solidFill>
                  <a:schemeClr val="bg1"/>
                </a:solidFill>
                <a:effectLst/>
                <a:latin typeface="Arial" charset="0"/>
                <a:ea typeface="MS Gothic" charset="-128"/>
              </a:rPr>
              <a:t>Private Workspace</a:t>
            </a:r>
          </a:p>
        </p:txBody>
      </p:sp>
      <p:sp>
        <p:nvSpPr>
          <p:cNvPr id="9" name="Rounded Rectangle 8"/>
          <p:cNvSpPr/>
          <p:nvPr/>
        </p:nvSpPr>
        <p:spPr bwMode="auto">
          <a:xfrm>
            <a:off x="3124200" y="2057400"/>
            <a:ext cx="1905000" cy="387198"/>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457200" rtl="0" eaLnBrk="1" fontAlgn="base" latinLnBrk="0" hangingPunct="1">
              <a:lnSpc>
                <a:spcPct val="93000"/>
              </a:lnSpc>
              <a:spcBef>
                <a:spcPct val="0"/>
              </a:spcBef>
              <a:spcAft>
                <a:spcPct val="0"/>
              </a:spcAft>
              <a:buClr>
                <a:srgbClr val="000000"/>
              </a:buClr>
              <a:buSzPct val="100000"/>
              <a:buFont typeface="Arial" charset="0"/>
              <a:buNone/>
              <a:tabLst/>
            </a:pPr>
            <a:r>
              <a:rPr kumimoji="0" lang="en-US" sz="1800" b="0" i="0" u="none" strike="noStrike" cap="none" normalizeH="0" baseline="0" dirty="0" smtClean="0">
                <a:ln>
                  <a:noFill/>
                </a:ln>
                <a:solidFill>
                  <a:schemeClr val="bg1"/>
                </a:solidFill>
                <a:effectLst/>
                <a:latin typeface="Arial" charset="0"/>
                <a:ea typeface="MS Gothic" charset="-128"/>
              </a:rPr>
              <a:t>Integration Build</a:t>
            </a:r>
          </a:p>
        </p:txBody>
      </p:sp>
      <p:sp>
        <p:nvSpPr>
          <p:cNvPr id="10" name="Rounded Rectangle 9"/>
          <p:cNvSpPr/>
          <p:nvPr/>
        </p:nvSpPr>
        <p:spPr bwMode="auto">
          <a:xfrm>
            <a:off x="4648200" y="2895600"/>
            <a:ext cx="2362200" cy="387198"/>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457200" rtl="0" eaLnBrk="1" fontAlgn="base" latinLnBrk="0" hangingPunct="1">
              <a:lnSpc>
                <a:spcPct val="93000"/>
              </a:lnSpc>
              <a:spcBef>
                <a:spcPct val="0"/>
              </a:spcBef>
              <a:spcAft>
                <a:spcPct val="0"/>
              </a:spcAft>
              <a:buClr>
                <a:srgbClr val="000000"/>
              </a:buClr>
              <a:buSzPct val="100000"/>
              <a:buFont typeface="Arial" charset="0"/>
              <a:buNone/>
              <a:tabLst/>
            </a:pPr>
            <a:r>
              <a:rPr kumimoji="0" lang="en-US" sz="1800" b="0" i="0" u="none" strike="noStrike" cap="none" normalizeH="0" baseline="0" dirty="0" smtClean="0">
                <a:ln>
                  <a:noFill/>
                </a:ln>
                <a:solidFill>
                  <a:schemeClr val="bg1"/>
                </a:solidFill>
                <a:effectLst/>
                <a:latin typeface="Arial" charset="0"/>
                <a:ea typeface="MS Gothic" charset="-128"/>
              </a:rPr>
              <a:t>Private Build System</a:t>
            </a:r>
          </a:p>
        </p:txBody>
      </p:sp>
      <p:sp>
        <p:nvSpPr>
          <p:cNvPr id="11" name="Rounded Rectangle 10"/>
          <p:cNvSpPr/>
          <p:nvPr/>
        </p:nvSpPr>
        <p:spPr bwMode="auto">
          <a:xfrm>
            <a:off x="4343400" y="3886200"/>
            <a:ext cx="1143000" cy="387198"/>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457200" rtl="0" eaLnBrk="1" fontAlgn="base" latinLnBrk="0" hangingPunct="1">
              <a:lnSpc>
                <a:spcPct val="93000"/>
              </a:lnSpc>
              <a:spcBef>
                <a:spcPct val="0"/>
              </a:spcBef>
              <a:spcAft>
                <a:spcPct val="0"/>
              </a:spcAft>
              <a:buClr>
                <a:srgbClr val="000000"/>
              </a:buClr>
              <a:buSzPct val="100000"/>
              <a:buFont typeface="Arial" charset="0"/>
              <a:buNone/>
              <a:tabLst/>
            </a:pPr>
            <a:r>
              <a:rPr kumimoji="0" lang="en-US" sz="1800" b="0" i="0" u="none" strike="noStrike" cap="none" normalizeH="0" baseline="0" dirty="0" smtClean="0">
                <a:ln>
                  <a:noFill/>
                </a:ln>
                <a:solidFill>
                  <a:schemeClr val="bg1"/>
                </a:solidFill>
                <a:effectLst/>
                <a:latin typeface="Arial" charset="0"/>
                <a:ea typeface="MS Gothic" charset="-128"/>
              </a:rPr>
              <a:t>Unit Test</a:t>
            </a:r>
          </a:p>
        </p:txBody>
      </p:sp>
      <p:sp>
        <p:nvSpPr>
          <p:cNvPr id="12" name="Rounded Rectangle 11"/>
          <p:cNvSpPr/>
          <p:nvPr/>
        </p:nvSpPr>
        <p:spPr bwMode="auto">
          <a:xfrm>
            <a:off x="152400" y="2819400"/>
            <a:ext cx="2514600" cy="387198"/>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457200" rtl="0" eaLnBrk="1" fontAlgn="base" latinLnBrk="0" hangingPunct="1">
              <a:lnSpc>
                <a:spcPct val="93000"/>
              </a:lnSpc>
              <a:spcBef>
                <a:spcPct val="0"/>
              </a:spcBef>
              <a:spcAft>
                <a:spcPct val="0"/>
              </a:spcAft>
              <a:buClr>
                <a:srgbClr val="000000"/>
              </a:buClr>
              <a:buSzPct val="100000"/>
              <a:buFont typeface="Arial" charset="0"/>
              <a:buNone/>
              <a:tabLst/>
            </a:pPr>
            <a:r>
              <a:rPr kumimoji="0" lang="en-US" sz="1800" b="0" i="0" u="none" strike="noStrike" cap="none" normalizeH="0" baseline="0" dirty="0" smtClean="0">
                <a:ln>
                  <a:noFill/>
                </a:ln>
                <a:solidFill>
                  <a:schemeClr val="bg1"/>
                </a:solidFill>
                <a:effectLst/>
                <a:latin typeface="Arial" charset="0"/>
                <a:ea typeface="MS Gothic" charset="-128"/>
              </a:rPr>
              <a:t>Communication Lines</a:t>
            </a:r>
          </a:p>
        </p:txBody>
      </p:sp>
      <p:sp>
        <p:nvSpPr>
          <p:cNvPr id="13" name="Rounded Rectangle 12"/>
          <p:cNvSpPr/>
          <p:nvPr/>
        </p:nvSpPr>
        <p:spPr bwMode="auto">
          <a:xfrm>
            <a:off x="1219200" y="3581400"/>
            <a:ext cx="2286000" cy="387198"/>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457200" rtl="0" eaLnBrk="1" fontAlgn="base" latinLnBrk="0" hangingPunct="1">
              <a:lnSpc>
                <a:spcPct val="93000"/>
              </a:lnSpc>
              <a:spcBef>
                <a:spcPct val="0"/>
              </a:spcBef>
              <a:spcAft>
                <a:spcPct val="0"/>
              </a:spcAft>
              <a:buClr>
                <a:srgbClr val="000000"/>
              </a:buClr>
              <a:buSzPct val="100000"/>
              <a:buFont typeface="Arial" charset="0"/>
              <a:buNone/>
              <a:tabLst/>
            </a:pPr>
            <a:r>
              <a:rPr kumimoji="0" lang="en-US" sz="1800" b="0" i="0" u="none" strike="noStrike" cap="none" normalizeH="0" baseline="0" dirty="0" smtClean="0">
                <a:ln>
                  <a:noFill/>
                </a:ln>
                <a:solidFill>
                  <a:schemeClr val="bg1"/>
                </a:solidFill>
                <a:effectLst/>
                <a:latin typeface="Arial" charset="0"/>
                <a:ea typeface="MS Gothic" charset="-128"/>
              </a:rPr>
              <a:t>Task Level Commit</a:t>
            </a:r>
          </a:p>
        </p:txBody>
      </p:sp>
      <p:sp>
        <p:nvSpPr>
          <p:cNvPr id="14" name="Rounded Rectangle 13"/>
          <p:cNvSpPr/>
          <p:nvPr/>
        </p:nvSpPr>
        <p:spPr bwMode="auto">
          <a:xfrm>
            <a:off x="2743200" y="4495800"/>
            <a:ext cx="3048000" cy="387198"/>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457200" rtl="0" eaLnBrk="1" fontAlgn="base" latinLnBrk="0" hangingPunct="1">
              <a:lnSpc>
                <a:spcPct val="93000"/>
              </a:lnSpc>
              <a:spcBef>
                <a:spcPct val="0"/>
              </a:spcBef>
              <a:spcAft>
                <a:spcPct val="0"/>
              </a:spcAft>
              <a:buClr>
                <a:srgbClr val="000000"/>
              </a:buClr>
              <a:buSzPct val="100000"/>
              <a:buFont typeface="Arial" charset="0"/>
              <a:buNone/>
              <a:tabLst/>
            </a:pPr>
            <a:r>
              <a:rPr kumimoji="0" lang="en-US" sz="1800" b="0" i="0" u="none" strike="noStrike" cap="none" normalizeH="0" baseline="0" dirty="0" smtClean="0">
                <a:ln>
                  <a:noFill/>
                </a:ln>
                <a:solidFill>
                  <a:schemeClr val="bg1"/>
                </a:solidFill>
                <a:effectLst/>
                <a:latin typeface="Arial" charset="0"/>
                <a:ea typeface="MS Gothic" charset="-128"/>
              </a:rPr>
              <a:t>Development Workspace</a:t>
            </a:r>
          </a:p>
        </p:txBody>
      </p:sp>
      <p:sp>
        <p:nvSpPr>
          <p:cNvPr id="15" name="Rounded Rectangle 14"/>
          <p:cNvSpPr/>
          <p:nvPr/>
        </p:nvSpPr>
        <p:spPr bwMode="auto">
          <a:xfrm>
            <a:off x="4724400" y="5715000"/>
            <a:ext cx="2362200" cy="387198"/>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457200" rtl="0" eaLnBrk="1" fontAlgn="base" latinLnBrk="0" hangingPunct="1">
              <a:lnSpc>
                <a:spcPct val="93000"/>
              </a:lnSpc>
              <a:spcBef>
                <a:spcPct val="0"/>
              </a:spcBef>
              <a:spcAft>
                <a:spcPct val="0"/>
              </a:spcAft>
              <a:buClr>
                <a:srgbClr val="000000"/>
              </a:buClr>
              <a:buSzPct val="100000"/>
              <a:buFont typeface="Arial" charset="0"/>
              <a:buNone/>
              <a:tabLst/>
            </a:pPr>
            <a:r>
              <a:rPr kumimoji="0" lang="en-US" sz="1800" b="0" i="0" u="none" strike="noStrike" cap="none" normalizeH="0" baseline="0" dirty="0" smtClean="0">
                <a:ln>
                  <a:noFill/>
                </a:ln>
                <a:solidFill>
                  <a:schemeClr val="bg1"/>
                </a:solidFill>
                <a:effectLst/>
                <a:latin typeface="Arial" charset="0"/>
                <a:ea typeface="MS Gothic" charset="-128"/>
              </a:rPr>
              <a:t>Third Party </a:t>
            </a:r>
            <a:r>
              <a:rPr kumimoji="0" lang="en-US" sz="1800" b="0" i="0" u="none" strike="noStrike" cap="none" normalizeH="0" baseline="0" dirty="0" err="1" smtClean="0">
                <a:ln>
                  <a:noFill/>
                </a:ln>
                <a:solidFill>
                  <a:schemeClr val="bg1"/>
                </a:solidFill>
                <a:effectLst/>
                <a:latin typeface="Arial" charset="0"/>
                <a:ea typeface="MS Gothic" charset="-128"/>
              </a:rPr>
              <a:t>Codeline</a:t>
            </a:r>
            <a:endParaRPr kumimoji="0" lang="en-US" sz="1800" b="0" i="0" u="none" strike="noStrike" cap="none" normalizeH="0" baseline="0" dirty="0" smtClean="0">
              <a:ln>
                <a:noFill/>
              </a:ln>
              <a:solidFill>
                <a:schemeClr val="bg1"/>
              </a:solidFill>
              <a:effectLst/>
              <a:latin typeface="Arial" charset="0"/>
              <a:ea typeface="MS Gothic" charset="-128"/>
            </a:endParaRPr>
          </a:p>
        </p:txBody>
      </p:sp>
      <p:sp>
        <p:nvSpPr>
          <p:cNvPr id="16" name="Rounded Rectangle 15"/>
          <p:cNvSpPr/>
          <p:nvPr/>
        </p:nvSpPr>
        <p:spPr bwMode="auto">
          <a:xfrm>
            <a:off x="1219200" y="5715000"/>
            <a:ext cx="1392621" cy="387198"/>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457200" rtl="0" eaLnBrk="1" fontAlgn="base" latinLnBrk="0" hangingPunct="1">
              <a:lnSpc>
                <a:spcPct val="93000"/>
              </a:lnSpc>
              <a:spcBef>
                <a:spcPct val="0"/>
              </a:spcBef>
              <a:spcAft>
                <a:spcPct val="0"/>
              </a:spcAft>
              <a:buClr>
                <a:srgbClr val="000000"/>
              </a:buClr>
              <a:buSzPct val="100000"/>
              <a:buFont typeface="Arial" charset="0"/>
              <a:buNone/>
              <a:tabLst/>
            </a:pPr>
            <a:r>
              <a:rPr kumimoji="0" lang="en-US" sz="1800" b="0" i="0" u="none" strike="noStrike" cap="none" normalizeH="0" baseline="0" dirty="0" smtClean="0">
                <a:ln>
                  <a:noFill/>
                </a:ln>
                <a:solidFill>
                  <a:schemeClr val="bg1"/>
                </a:solidFill>
                <a:effectLst/>
                <a:latin typeface="Arial" charset="0"/>
                <a:ea typeface="MS Gothic" charset="-128"/>
              </a:rPr>
              <a:t>Repository</a:t>
            </a:r>
          </a:p>
        </p:txBody>
      </p:sp>
      <p:cxnSp>
        <p:nvCxnSpPr>
          <p:cNvPr id="18" name="Straight Arrow Connector 17"/>
          <p:cNvCxnSpPr>
            <a:stCxn id="8" idx="0"/>
            <a:endCxn id="7" idx="2"/>
          </p:cNvCxnSpPr>
          <p:nvPr/>
        </p:nvCxnSpPr>
        <p:spPr bwMode="auto">
          <a:xfrm rot="16200000" flipV="1">
            <a:off x="5946699" y="650799"/>
            <a:ext cx="603402" cy="2667000"/>
          </a:xfrm>
          <a:prstGeom prst="straightConnector1">
            <a:avLst/>
          </a:prstGeom>
          <a:solidFill>
            <a:srgbClr val="00B8FF"/>
          </a:solidFill>
          <a:ln w="9525" cap="flat" cmpd="sng" algn="ctr">
            <a:solidFill>
              <a:schemeClr val="tx1"/>
            </a:solidFill>
            <a:prstDash val="solid"/>
            <a:round/>
            <a:headEnd type="none" w="med" len="med"/>
            <a:tailEnd type="arrow"/>
          </a:ln>
          <a:effectLst/>
        </p:spPr>
      </p:cxnSp>
      <p:cxnSp>
        <p:nvCxnSpPr>
          <p:cNvPr id="20" name="Straight Arrow Connector 19"/>
          <p:cNvCxnSpPr>
            <a:stCxn id="8" idx="2"/>
            <a:endCxn id="14" idx="3"/>
          </p:cNvCxnSpPr>
          <p:nvPr/>
        </p:nvCxnSpPr>
        <p:spPr bwMode="auto">
          <a:xfrm rot="5400000">
            <a:off x="5678450" y="2785948"/>
            <a:ext cx="2016201" cy="1790700"/>
          </a:xfrm>
          <a:prstGeom prst="straightConnector1">
            <a:avLst/>
          </a:prstGeom>
          <a:solidFill>
            <a:srgbClr val="00B8FF"/>
          </a:solidFill>
          <a:ln w="9525" cap="flat" cmpd="sng" algn="ctr">
            <a:solidFill>
              <a:schemeClr val="tx1"/>
            </a:solidFill>
            <a:prstDash val="solid"/>
            <a:round/>
            <a:headEnd type="none" w="med" len="med"/>
            <a:tailEnd type="arrow"/>
          </a:ln>
          <a:effectLst/>
        </p:spPr>
      </p:cxnSp>
      <p:cxnSp>
        <p:nvCxnSpPr>
          <p:cNvPr id="22" name="Straight Arrow Connector 21"/>
          <p:cNvCxnSpPr>
            <a:stCxn id="7" idx="2"/>
            <a:endCxn id="9" idx="0"/>
          </p:cNvCxnSpPr>
          <p:nvPr/>
        </p:nvCxnSpPr>
        <p:spPr bwMode="auto">
          <a:xfrm rot="5400000">
            <a:off x="4308399" y="1450899"/>
            <a:ext cx="374802" cy="838200"/>
          </a:xfrm>
          <a:prstGeom prst="straightConnector1">
            <a:avLst/>
          </a:prstGeom>
          <a:solidFill>
            <a:srgbClr val="00B8FF"/>
          </a:solidFill>
          <a:ln w="9525" cap="flat" cmpd="sng" algn="ctr">
            <a:solidFill>
              <a:schemeClr val="tx1"/>
            </a:solidFill>
            <a:prstDash val="solid"/>
            <a:round/>
            <a:headEnd type="none" w="med" len="med"/>
            <a:tailEnd type="arrow"/>
          </a:ln>
          <a:effectLst/>
        </p:spPr>
      </p:cxnSp>
      <p:cxnSp>
        <p:nvCxnSpPr>
          <p:cNvPr id="49" name="Straight Arrow Connector 48"/>
          <p:cNvCxnSpPr>
            <a:stCxn id="8" idx="2"/>
            <a:endCxn id="10" idx="3"/>
          </p:cNvCxnSpPr>
          <p:nvPr/>
        </p:nvCxnSpPr>
        <p:spPr bwMode="auto">
          <a:xfrm rot="5400000">
            <a:off x="7088150" y="2595448"/>
            <a:ext cx="416001" cy="571500"/>
          </a:xfrm>
          <a:prstGeom prst="straightConnector1">
            <a:avLst/>
          </a:prstGeom>
          <a:solidFill>
            <a:srgbClr val="00B8FF"/>
          </a:solidFill>
          <a:ln w="9525" cap="flat" cmpd="sng" algn="ctr">
            <a:solidFill>
              <a:schemeClr val="tx1"/>
            </a:solidFill>
            <a:prstDash val="solid"/>
            <a:round/>
            <a:headEnd type="none" w="med" len="med"/>
            <a:tailEnd type="arrow"/>
          </a:ln>
          <a:effectLst/>
        </p:spPr>
      </p:cxnSp>
      <p:cxnSp>
        <p:nvCxnSpPr>
          <p:cNvPr id="51" name="Straight Arrow Connector 50"/>
          <p:cNvCxnSpPr>
            <a:stCxn id="9" idx="2"/>
            <a:endCxn id="12" idx="0"/>
          </p:cNvCxnSpPr>
          <p:nvPr/>
        </p:nvCxnSpPr>
        <p:spPr bwMode="auto">
          <a:xfrm rot="5400000">
            <a:off x="2555799" y="1298499"/>
            <a:ext cx="374802" cy="2667000"/>
          </a:xfrm>
          <a:prstGeom prst="straightConnector1">
            <a:avLst/>
          </a:prstGeom>
          <a:solidFill>
            <a:srgbClr val="00B8FF"/>
          </a:solidFill>
          <a:ln w="9525" cap="flat" cmpd="sng" algn="ctr">
            <a:solidFill>
              <a:schemeClr val="tx1"/>
            </a:solidFill>
            <a:prstDash val="solid"/>
            <a:round/>
            <a:headEnd type="none" w="med" len="med"/>
            <a:tailEnd type="arrow"/>
          </a:ln>
          <a:effectLst/>
        </p:spPr>
      </p:cxnSp>
      <p:cxnSp>
        <p:nvCxnSpPr>
          <p:cNvPr id="53" name="Straight Arrow Connector 52"/>
          <p:cNvCxnSpPr>
            <a:stCxn id="9" idx="2"/>
            <a:endCxn id="13" idx="0"/>
          </p:cNvCxnSpPr>
          <p:nvPr/>
        </p:nvCxnSpPr>
        <p:spPr bwMode="auto">
          <a:xfrm rot="5400000">
            <a:off x="2651049" y="2155749"/>
            <a:ext cx="1136802" cy="1714500"/>
          </a:xfrm>
          <a:prstGeom prst="straightConnector1">
            <a:avLst/>
          </a:prstGeom>
          <a:solidFill>
            <a:srgbClr val="00B8FF"/>
          </a:solidFill>
          <a:ln w="9525" cap="flat" cmpd="sng" algn="ctr">
            <a:solidFill>
              <a:schemeClr val="tx1"/>
            </a:solidFill>
            <a:prstDash val="solid"/>
            <a:round/>
            <a:headEnd type="none" w="med" len="med"/>
            <a:tailEnd type="arrow"/>
          </a:ln>
          <a:effectLst/>
        </p:spPr>
      </p:cxnSp>
      <p:cxnSp>
        <p:nvCxnSpPr>
          <p:cNvPr id="55" name="Straight Arrow Connector 54"/>
          <p:cNvCxnSpPr>
            <a:stCxn id="9" idx="2"/>
            <a:endCxn id="11" idx="0"/>
          </p:cNvCxnSpPr>
          <p:nvPr/>
        </p:nvCxnSpPr>
        <p:spPr bwMode="auto">
          <a:xfrm rot="16200000" flipH="1">
            <a:off x="3774999" y="2746299"/>
            <a:ext cx="1441602" cy="838200"/>
          </a:xfrm>
          <a:prstGeom prst="straightConnector1">
            <a:avLst/>
          </a:prstGeom>
          <a:solidFill>
            <a:srgbClr val="00B8FF"/>
          </a:solidFill>
          <a:ln w="9525" cap="flat" cmpd="sng" algn="ctr">
            <a:solidFill>
              <a:schemeClr val="tx1"/>
            </a:solidFill>
            <a:prstDash val="solid"/>
            <a:round/>
            <a:headEnd type="none" w="med" len="med"/>
            <a:tailEnd type="arrow"/>
          </a:ln>
          <a:effectLst/>
        </p:spPr>
      </p:cxnSp>
      <p:cxnSp>
        <p:nvCxnSpPr>
          <p:cNvPr id="57" name="Straight Arrow Connector 56"/>
          <p:cNvCxnSpPr>
            <a:stCxn id="10" idx="2"/>
            <a:endCxn id="11" idx="0"/>
          </p:cNvCxnSpPr>
          <p:nvPr/>
        </p:nvCxnSpPr>
        <p:spPr bwMode="auto">
          <a:xfrm rot="5400000">
            <a:off x="5070399" y="3127299"/>
            <a:ext cx="603402" cy="914400"/>
          </a:xfrm>
          <a:prstGeom prst="straightConnector1">
            <a:avLst/>
          </a:prstGeom>
          <a:solidFill>
            <a:srgbClr val="00B8FF"/>
          </a:solidFill>
          <a:ln w="9525" cap="flat" cmpd="sng" algn="ctr">
            <a:solidFill>
              <a:schemeClr val="tx1"/>
            </a:solidFill>
            <a:prstDash val="solid"/>
            <a:round/>
            <a:headEnd type="none" w="med" len="med"/>
            <a:tailEnd type="arrow"/>
          </a:ln>
          <a:effectLst/>
        </p:spPr>
      </p:cxnSp>
      <p:cxnSp>
        <p:nvCxnSpPr>
          <p:cNvPr id="59" name="Straight Arrow Connector 58"/>
          <p:cNvCxnSpPr>
            <a:stCxn id="9" idx="2"/>
            <a:endCxn id="14" idx="0"/>
          </p:cNvCxnSpPr>
          <p:nvPr/>
        </p:nvCxnSpPr>
        <p:spPr bwMode="auto">
          <a:xfrm rot="16200000" flipH="1">
            <a:off x="3146349" y="3374949"/>
            <a:ext cx="2051202" cy="190500"/>
          </a:xfrm>
          <a:prstGeom prst="straightConnector1">
            <a:avLst/>
          </a:prstGeom>
          <a:solidFill>
            <a:srgbClr val="00B8FF"/>
          </a:solidFill>
          <a:ln w="9525" cap="flat" cmpd="sng" algn="ctr">
            <a:solidFill>
              <a:schemeClr val="tx1"/>
            </a:solidFill>
            <a:prstDash val="solid"/>
            <a:round/>
            <a:headEnd type="none" w="med" len="med"/>
            <a:tailEnd type="arrow"/>
          </a:ln>
          <a:effectLst/>
        </p:spPr>
      </p:cxnSp>
      <p:cxnSp>
        <p:nvCxnSpPr>
          <p:cNvPr id="61" name="Straight Arrow Connector 60"/>
          <p:cNvCxnSpPr>
            <a:stCxn id="14" idx="2"/>
            <a:endCxn id="16" idx="0"/>
          </p:cNvCxnSpPr>
          <p:nvPr/>
        </p:nvCxnSpPr>
        <p:spPr bwMode="auto">
          <a:xfrm rot="5400000">
            <a:off x="2675355" y="4123155"/>
            <a:ext cx="832002" cy="2351689"/>
          </a:xfrm>
          <a:prstGeom prst="straightConnector1">
            <a:avLst/>
          </a:prstGeom>
          <a:solidFill>
            <a:srgbClr val="00B8FF"/>
          </a:solidFill>
          <a:ln w="9525" cap="flat" cmpd="sng" algn="ctr">
            <a:solidFill>
              <a:schemeClr val="tx1"/>
            </a:solidFill>
            <a:prstDash val="solid"/>
            <a:round/>
            <a:headEnd type="none" w="med" len="med"/>
            <a:tailEnd type="arrow"/>
          </a:ln>
          <a:effectLst/>
        </p:spPr>
      </p:cxnSp>
      <p:cxnSp>
        <p:nvCxnSpPr>
          <p:cNvPr id="63" name="Straight Arrow Connector 62"/>
          <p:cNvCxnSpPr>
            <a:stCxn id="14" idx="2"/>
            <a:endCxn id="15" idx="1"/>
          </p:cNvCxnSpPr>
          <p:nvPr/>
        </p:nvCxnSpPr>
        <p:spPr bwMode="auto">
          <a:xfrm rot="16200000" flipH="1">
            <a:off x="3983000" y="5167198"/>
            <a:ext cx="1025601" cy="457200"/>
          </a:xfrm>
          <a:prstGeom prst="straightConnector1">
            <a:avLst/>
          </a:prstGeom>
          <a:solidFill>
            <a:srgbClr val="00B8FF"/>
          </a:solidFill>
          <a:ln w="9525" cap="flat" cmpd="sng" algn="ctr">
            <a:solidFill>
              <a:schemeClr val="tx1"/>
            </a:solidFill>
            <a:prstDash val="solid"/>
            <a:round/>
            <a:headEnd type="none" w="med" len="med"/>
            <a:tailEnd type="arrow"/>
          </a:ln>
          <a:effectLst/>
        </p:spPr>
      </p:cxn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1"/>
          <p:cNvSpPr>
            <a:spLocks noGrp="1" noChangeArrowheads="1"/>
          </p:cNvSpPr>
          <p:nvPr>
            <p:ph type="title"/>
          </p:nvPr>
        </p:nvSpPr>
        <p:spPr>
          <a:xfrm>
            <a:off x="457200" y="319088"/>
            <a:ext cx="8229600" cy="1054100"/>
          </a:xfrm>
          <a:ln/>
        </p:spPr>
        <p:txBody>
          <a:bodyP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t>Benefits</a:t>
            </a:r>
          </a:p>
        </p:txBody>
      </p:sp>
      <p:sp>
        <p:nvSpPr>
          <p:cNvPr id="10242" name="Rectangle 2"/>
          <p:cNvSpPr>
            <a:spLocks noGrp="1" noChangeArrowheads="1"/>
          </p:cNvSpPr>
          <p:nvPr>
            <p:ph type="body" idx="1"/>
          </p:nvPr>
        </p:nvSpPr>
        <p:spPr>
          <a:xfrm>
            <a:off x="457200" y="1420813"/>
            <a:ext cx="8229600" cy="5167312"/>
          </a:xfrm>
          <a:ln/>
        </p:spPr>
        <p:txBody>
          <a:bodyPr/>
          <a:lstStyle/>
          <a:p>
            <a:pP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Rapid Feedback.</a:t>
            </a:r>
          </a:p>
          <a:p>
            <a:pP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Decreased time in the debugger.</a:t>
            </a:r>
          </a:p>
          <a:p>
            <a:pP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Identification of bugs early.</a:t>
            </a:r>
          </a:p>
          <a:p>
            <a:pP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Localization of bugs.</a:t>
            </a:r>
          </a:p>
          <a:p>
            <a:pP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Decreases the need for or length of code freezes.</a:t>
            </a:r>
          </a:p>
          <a:p>
            <a:pP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The product is always in a stable/releasable state.</a:t>
            </a:r>
          </a:p>
          <a:p>
            <a:pP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It is easy to get a new developer’s system up and running and keep it up to date.</a:t>
            </a:r>
          </a:p>
        </p:txBody>
      </p:sp>
      <p:pic>
        <p:nvPicPr>
          <p:cNvPr id="10243" name="Picture 3"/>
          <p:cNvPicPr>
            <a:picLocks noChangeAspect="1" noChangeArrowheads="1"/>
          </p:cNvPicPr>
          <p:nvPr/>
        </p:nvPicPr>
        <p:blipFill>
          <a:blip r:embed="rId3"/>
          <a:srcRect/>
          <a:stretch>
            <a:fillRect/>
          </a:stretch>
        </p:blipFill>
        <p:spPr bwMode="auto">
          <a:xfrm>
            <a:off x="6172200" y="0"/>
            <a:ext cx="2919413" cy="3657600"/>
          </a:xfrm>
          <a:prstGeom prst="rect">
            <a:avLst/>
          </a:prstGeom>
          <a:noFill/>
          <a:ln w="9525">
            <a:noFill/>
            <a:round/>
            <a:headEnd/>
            <a:tailEnd/>
          </a:ln>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1"/>
          <p:cNvSpPr>
            <a:spLocks noGrp="1" noChangeArrowheads="1"/>
          </p:cNvSpPr>
          <p:nvPr>
            <p:ph type="title"/>
          </p:nvPr>
        </p:nvSpPr>
        <p:spPr>
          <a:xfrm>
            <a:off x="457200" y="274638"/>
            <a:ext cx="8229600" cy="1143000"/>
          </a:xfrm>
          <a:ln/>
        </p:spPr>
        <p:txBody>
          <a:bodyPr lIns="90000" tIns="46800" rIns="90000" bIns="46800"/>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t>Adding Value</a:t>
            </a:r>
          </a:p>
        </p:txBody>
      </p:sp>
      <p:pic>
        <p:nvPicPr>
          <p:cNvPr id="12290" name="Picture 2"/>
          <p:cNvPicPr>
            <a:picLocks noChangeAspect="1" noChangeArrowheads="1"/>
          </p:cNvPicPr>
          <p:nvPr/>
        </p:nvPicPr>
        <p:blipFill>
          <a:blip r:embed="rId3"/>
          <a:srcRect/>
          <a:stretch>
            <a:fillRect/>
          </a:stretch>
        </p:blipFill>
        <p:spPr bwMode="auto">
          <a:xfrm>
            <a:off x="1209675" y="1357313"/>
            <a:ext cx="6724650" cy="4143375"/>
          </a:xfrm>
          <a:prstGeom prst="rect">
            <a:avLst/>
          </a:prstGeom>
          <a:noFill/>
          <a:ln w="9525">
            <a:noFill/>
            <a:round/>
            <a:headEnd/>
            <a:tailEnd/>
          </a:ln>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Custom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595959"/>
      </a:hlink>
      <a:folHlink>
        <a:srgbClr val="595959"/>
      </a:folHlink>
    </a:clrScheme>
    <a:fontScheme name="Office Theme">
      <a:majorFont>
        <a:latin typeface="Arial"/>
        <a:ea typeface="MS Gothic"/>
        <a:cs typeface=""/>
      </a:majorFont>
      <a:minorFont>
        <a:latin typeface="Arial"/>
        <a:ea typeface="MS 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MS Gothic"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MS Gothic" charset="-128"/>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474</TotalTime>
  <Words>1136</Words>
  <PresentationFormat>On-screen Show (4:3)</PresentationFormat>
  <Paragraphs>151</Paragraphs>
  <Slides>30</Slides>
  <Notes>19</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Office Theme</vt:lpstr>
      <vt:lpstr>Continuous Integration</vt:lpstr>
      <vt:lpstr>Jay Flowers</vt:lpstr>
      <vt:lpstr>What is Continuous Integration?</vt:lpstr>
      <vt:lpstr>Purpose</vt:lpstr>
      <vt:lpstr>Purpose</vt:lpstr>
      <vt:lpstr>Purpose</vt:lpstr>
      <vt:lpstr>Big Picture‏</vt:lpstr>
      <vt:lpstr>Benefits</vt:lpstr>
      <vt:lpstr>Adding Value</vt:lpstr>
      <vt:lpstr>Causality</vt:lpstr>
      <vt:lpstr>Prerequisites</vt:lpstr>
      <vt:lpstr>Source Control</vt:lpstr>
      <vt:lpstr>Perpetual Synchronization</vt:lpstr>
      <vt:lpstr>Automated Unit Tests</vt:lpstr>
      <vt:lpstr>Homogeneous Development Workspace</vt:lpstr>
      <vt:lpstr>Homogeneous Development Workspace</vt:lpstr>
      <vt:lpstr>Homogeneous Development Workspace</vt:lpstr>
      <vt:lpstr>Accretion Development</vt:lpstr>
      <vt:lpstr>Communication Lines</vt:lpstr>
      <vt:lpstr>You are Part of a Team</vt:lpstr>
      <vt:lpstr>Ingredients</vt:lpstr>
      <vt:lpstr>Technique</vt:lpstr>
      <vt:lpstr>Build Actions</vt:lpstr>
      <vt:lpstr>Did Things Get Worse</vt:lpstr>
      <vt:lpstr>Fast Builds</vt:lpstr>
      <vt:lpstr>Type of Builds</vt:lpstr>
      <vt:lpstr>Feedback Loops</vt:lpstr>
      <vt:lpstr>Resources</vt:lpstr>
      <vt:lpstr>Resources (2)‏</vt:lpstr>
      <vt:lpstr>Loop Diagram</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Jay Flowers</dc:creator>
  <cp:lastModifiedBy>Build</cp:lastModifiedBy>
  <cp:revision>26</cp:revision>
  <dcterms:modified xsi:type="dcterms:W3CDTF">2007-10-13T02:13:27Z</dcterms:modified>
</cp:coreProperties>
</file>